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5" r:id="rId5"/>
    <p:sldId id="258" r:id="rId6"/>
    <p:sldId id="263" r:id="rId7"/>
    <p:sldId id="262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8" r:id="rId16"/>
    <p:sldId id="279" r:id="rId17"/>
    <p:sldId id="267" r:id="rId18"/>
    <p:sldId id="277" r:id="rId19"/>
    <p:sldId id="261" r:id="rId20"/>
    <p:sldId id="268" r:id="rId21"/>
    <p:sldId id="264" r:id="rId22"/>
    <p:sldId id="269" r:id="rId23"/>
    <p:sldId id="260" r:id="rId24"/>
    <p:sldId id="259" r:id="rId25"/>
    <p:sldId id="26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0F0B1BEF-4121-E447-AB68-36140BF9C019}">
          <p14:sldIdLst>
            <p14:sldId id="265"/>
            <p14:sldId id="258"/>
            <p14:sldId id="263"/>
            <p14:sldId id="262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79"/>
            <p14:sldId id="267"/>
            <p14:sldId id="277"/>
            <p14:sldId id="261"/>
            <p14:sldId id="268"/>
            <p14:sldId id="264"/>
          </p14:sldIdLst>
        </p14:section>
        <p14:section name="Glossary" id="{C12911DD-3E55-4347-8366-BF7F8BCF2812}">
          <p14:sldIdLst>
            <p14:sldId id="269"/>
            <p14:sldId id="260"/>
            <p14:sldId id="25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DBEB1A-F490-00BA-1C8A-FA0F86926381}" v="83" dt="2024-12-06T15:57:19.221"/>
    <p1510:client id="{873A9350-DEED-474E-A114-1B128B85C936}" v="12" dt="2024-12-04T18:49:59.5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3" autoAdjust="0"/>
    <p:restoredTop sz="95329"/>
  </p:normalViewPr>
  <p:slideViewPr>
    <p:cSldViewPr snapToGrid="0">
      <p:cViewPr varScale="1">
        <p:scale>
          <a:sx n="94" d="100"/>
          <a:sy n="94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a290686fa80e9bcf8649d59e6a110f8f484531919e8d932e49cdc190317dbb28::" providerId="AD" clId="Web-{77DBEB1A-F490-00BA-1C8A-FA0F86926381}"/>
    <pc:docChg chg="addSld delSld modSld">
      <pc:chgData name="Guest User" userId="S::urn:spo:anon#a290686fa80e9bcf8649d59e6a110f8f484531919e8d932e49cdc190317dbb28::" providerId="AD" clId="Web-{77DBEB1A-F490-00BA-1C8A-FA0F86926381}" dt="2024-12-06T15:57:19.205" v="81"/>
      <pc:docMkLst>
        <pc:docMk/>
      </pc:docMkLst>
      <pc:sldChg chg="modSp">
        <pc:chgData name="Guest User" userId="S::urn:spo:anon#a290686fa80e9bcf8649d59e6a110f8f484531919e8d932e49cdc190317dbb28::" providerId="AD" clId="Web-{77DBEB1A-F490-00BA-1C8A-FA0F86926381}" dt="2024-12-06T15:57:19.205" v="81"/>
        <pc:sldMkLst>
          <pc:docMk/>
          <pc:sldMk cId="1497709672" sldId="258"/>
        </pc:sldMkLst>
        <pc:spChg chg="mod">
          <ac:chgData name="Guest User" userId="S::urn:spo:anon#a290686fa80e9bcf8649d59e6a110f8f484531919e8d932e49cdc190317dbb28::" providerId="AD" clId="Web-{77DBEB1A-F490-00BA-1C8A-FA0F86926381}" dt="2024-12-06T15:57:16.784" v="80" actId="20577"/>
          <ac:spMkLst>
            <pc:docMk/>
            <pc:sldMk cId="1497709672" sldId="258"/>
            <ac:spMk id="6" creationId="{845D4D33-1856-BDE8-F3C4-4F26DE620107}"/>
          </ac:spMkLst>
        </pc:spChg>
        <pc:spChg chg="mod">
          <ac:chgData name="Guest User" userId="S::urn:spo:anon#a290686fa80e9bcf8649d59e6a110f8f484531919e8d932e49cdc190317dbb28::" providerId="AD" clId="Web-{77DBEB1A-F490-00BA-1C8A-FA0F86926381}" dt="2024-12-06T15:57:14.346" v="72" actId="20577"/>
          <ac:spMkLst>
            <pc:docMk/>
            <pc:sldMk cId="1497709672" sldId="258"/>
            <ac:spMk id="7" creationId="{1EB05F72-3800-5630-16CF-00ED63C7EB93}"/>
          </ac:spMkLst>
        </pc:spChg>
        <pc:picChg chg="mod">
          <ac:chgData name="Guest User" userId="S::urn:spo:anon#a290686fa80e9bcf8649d59e6a110f8f484531919e8d932e49cdc190317dbb28::" providerId="AD" clId="Web-{77DBEB1A-F490-00BA-1C8A-FA0F86926381}" dt="2024-12-06T15:57:19.205" v="81"/>
          <ac:picMkLst>
            <pc:docMk/>
            <pc:sldMk cId="1497709672" sldId="258"/>
            <ac:picMk id="9" creationId="{7440317C-F31A-9372-A98C-D4D614B5AB89}"/>
          </ac:picMkLst>
        </pc:picChg>
      </pc:sldChg>
      <pc:sldChg chg="add del">
        <pc:chgData name="Guest User" userId="S::urn:spo:anon#a290686fa80e9bcf8649d59e6a110f8f484531919e8d932e49cdc190317dbb28::" providerId="AD" clId="Web-{77DBEB1A-F490-00BA-1C8A-FA0F86926381}" dt="2024-12-06T15:57:11.252" v="41"/>
        <pc:sldMkLst>
          <pc:docMk/>
          <pc:sldMk cId="2952644256" sldId="259"/>
        </pc:sldMkLst>
      </pc:sldChg>
    </pc:docChg>
  </pc:docChgLst>
  <pc:docChgLst>
    <pc:chgData name="Priya Gupta" userId="f4bd194d-999e-4d2b-904a-99397fd54d51" providerId="ADAL" clId="{C93FA24D-80C5-4D26-A6DA-9C3CFB8BE23D}"/>
    <pc:docChg chg="modSld">
      <pc:chgData name="Priya Gupta" userId="f4bd194d-999e-4d2b-904a-99397fd54d51" providerId="ADAL" clId="{C93FA24D-80C5-4D26-A6DA-9C3CFB8BE23D}" dt="2023-11-17T11:58:43.475" v="1" actId="207"/>
      <pc:docMkLst>
        <pc:docMk/>
      </pc:docMkLst>
      <pc:sldChg chg="modSp mod">
        <pc:chgData name="Priya Gupta" userId="f4bd194d-999e-4d2b-904a-99397fd54d51" providerId="ADAL" clId="{C93FA24D-80C5-4D26-A6DA-9C3CFB8BE23D}" dt="2023-11-17T11:58:43.475" v="1" actId="207"/>
        <pc:sldMkLst>
          <pc:docMk/>
          <pc:sldMk cId="3091929834" sldId="263"/>
        </pc:sldMkLst>
      </pc:sldChg>
    </pc:docChg>
  </pc:docChgLst>
  <pc:docChgLst>
    <pc:chgData name="Jenkins NS" userId="8bdba4d2-1367-40cf-ad35-f59b31261896" providerId="ADAL" clId="{873A9350-DEED-474E-A114-1B128B85C936}"/>
    <pc:docChg chg="undo custSel addSld delSld modSld sldOrd">
      <pc:chgData name="Jenkins NS" userId="8bdba4d2-1367-40cf-ad35-f59b31261896" providerId="ADAL" clId="{873A9350-DEED-474E-A114-1B128B85C936}" dt="2024-12-04T18:49:59.493" v="443"/>
      <pc:docMkLst>
        <pc:docMk/>
      </pc:docMkLst>
      <pc:sldChg chg="modSp mod ord">
        <pc:chgData name="Jenkins NS" userId="8bdba4d2-1367-40cf-ad35-f59b31261896" providerId="ADAL" clId="{873A9350-DEED-474E-A114-1B128B85C936}" dt="2024-12-03T06:25:31.402" v="259"/>
        <pc:sldMkLst>
          <pc:docMk/>
          <pc:sldMk cId="1497709672" sldId="258"/>
        </pc:sldMkLst>
        <pc:spChg chg="mod">
          <ac:chgData name="Jenkins NS" userId="8bdba4d2-1367-40cf-ad35-f59b31261896" providerId="ADAL" clId="{873A9350-DEED-474E-A114-1B128B85C936}" dt="2024-12-03T06:15:09.133" v="13" actId="20577"/>
          <ac:spMkLst>
            <pc:docMk/>
            <pc:sldMk cId="1497709672" sldId="258"/>
            <ac:spMk id="4" creationId="{301CAD7E-D3A8-7FBE-C4A5-84FF46AECCCE}"/>
          </ac:spMkLst>
        </pc:spChg>
      </pc:sldChg>
      <pc:sldChg chg="add del ord">
        <pc:chgData name="Jenkins NS" userId="8bdba4d2-1367-40cf-ad35-f59b31261896" providerId="ADAL" clId="{873A9350-DEED-474E-A114-1B128B85C936}" dt="2024-12-03T06:15:22.043" v="18"/>
        <pc:sldMkLst>
          <pc:docMk/>
          <pc:sldMk cId="935925915" sldId="260"/>
        </pc:sldMkLst>
      </pc:sldChg>
      <pc:sldChg chg="addSp delSp modSp mod ord">
        <pc:chgData name="Jenkins NS" userId="8bdba4d2-1367-40cf-ad35-f59b31261896" providerId="ADAL" clId="{873A9350-DEED-474E-A114-1B128B85C936}" dt="2024-12-03T07:35:20.429" v="442" actId="1076"/>
        <pc:sldMkLst>
          <pc:docMk/>
          <pc:sldMk cId="1472180422" sldId="261"/>
        </pc:sldMkLst>
        <pc:spChg chg="add mod">
          <ac:chgData name="Jenkins NS" userId="8bdba4d2-1367-40cf-ad35-f59b31261896" providerId="ADAL" clId="{873A9350-DEED-474E-A114-1B128B85C936}" dt="2024-12-03T06:27:06.404" v="282" actId="207"/>
          <ac:spMkLst>
            <pc:docMk/>
            <pc:sldMk cId="1472180422" sldId="261"/>
            <ac:spMk id="4" creationId="{6EB3B2FF-6B50-5BA5-9CF7-839A5EC4D83F}"/>
          </ac:spMkLst>
        </pc:spChg>
        <pc:spChg chg="add del mod">
          <ac:chgData name="Jenkins NS" userId="8bdba4d2-1367-40cf-ad35-f59b31261896" providerId="ADAL" clId="{873A9350-DEED-474E-A114-1B128B85C936}" dt="2024-12-03T06:27:39.834" v="296" actId="1037"/>
          <ac:spMkLst>
            <pc:docMk/>
            <pc:sldMk cId="1472180422" sldId="261"/>
            <ac:spMk id="5" creationId="{3C908CFD-1302-EF08-A17C-AB478391E3C3}"/>
          </ac:spMkLst>
        </pc:spChg>
        <pc:spChg chg="add mod">
          <ac:chgData name="Jenkins NS" userId="8bdba4d2-1367-40cf-ad35-f59b31261896" providerId="ADAL" clId="{873A9350-DEED-474E-A114-1B128B85C936}" dt="2024-12-03T07:35:13.911" v="440" actId="1076"/>
          <ac:spMkLst>
            <pc:docMk/>
            <pc:sldMk cId="1472180422" sldId="261"/>
            <ac:spMk id="14" creationId="{77D2792D-CAC6-59B1-8E54-9B98D1A8F2F0}"/>
          </ac:spMkLst>
        </pc:spChg>
        <pc:spChg chg="mod">
          <ac:chgData name="Jenkins NS" userId="8bdba4d2-1367-40cf-ad35-f59b31261896" providerId="ADAL" clId="{873A9350-DEED-474E-A114-1B128B85C936}" dt="2024-12-03T06:28:28.868" v="301"/>
          <ac:spMkLst>
            <pc:docMk/>
            <pc:sldMk cId="1472180422" sldId="261"/>
            <ac:spMk id="16" creationId="{6A1176F9-1FC1-2A45-D5E0-8B984A6DBDBC}"/>
          </ac:spMkLst>
        </pc:spChg>
        <pc:spChg chg="add mod">
          <ac:chgData name="Jenkins NS" userId="8bdba4d2-1367-40cf-ad35-f59b31261896" providerId="ADAL" clId="{873A9350-DEED-474E-A114-1B128B85C936}" dt="2024-12-03T06:28:34.263" v="302" actId="1076"/>
          <ac:spMkLst>
            <pc:docMk/>
            <pc:sldMk cId="1472180422" sldId="261"/>
            <ac:spMk id="18" creationId="{82800554-2BFA-4049-BBED-609AC1CCC390}"/>
          </ac:spMkLst>
        </pc:spChg>
        <pc:spChg chg="add mod">
          <ac:chgData name="Jenkins NS" userId="8bdba4d2-1367-40cf-ad35-f59b31261896" providerId="ADAL" clId="{873A9350-DEED-474E-A114-1B128B85C936}" dt="2024-12-03T07:35:20.429" v="442" actId="1076"/>
          <ac:spMkLst>
            <pc:docMk/>
            <pc:sldMk cId="1472180422" sldId="261"/>
            <ac:spMk id="19" creationId="{E038EA7B-F378-4973-3499-923614DAEC86}"/>
          </ac:spMkLst>
        </pc:spChg>
        <pc:grpChg chg="add mod">
          <ac:chgData name="Jenkins NS" userId="8bdba4d2-1367-40cf-ad35-f59b31261896" providerId="ADAL" clId="{873A9350-DEED-474E-A114-1B128B85C936}" dt="2024-12-03T06:28:34.263" v="302" actId="1076"/>
          <ac:grpSpMkLst>
            <pc:docMk/>
            <pc:sldMk cId="1472180422" sldId="261"/>
            <ac:grpSpMk id="15" creationId="{34E67A8E-C058-F403-A392-CD497A19B404}"/>
          </ac:grpSpMkLst>
        </pc:grpChg>
        <pc:picChg chg="mod">
          <ac:chgData name="Jenkins NS" userId="8bdba4d2-1367-40cf-ad35-f59b31261896" providerId="ADAL" clId="{873A9350-DEED-474E-A114-1B128B85C936}" dt="2024-12-03T06:28:28.868" v="301"/>
          <ac:picMkLst>
            <pc:docMk/>
            <pc:sldMk cId="1472180422" sldId="261"/>
            <ac:picMk id="17" creationId="{09C8A4FE-80A3-1386-C308-05DED63EAEC7}"/>
          </ac:picMkLst>
        </pc:picChg>
      </pc:sldChg>
      <pc:sldChg chg="addSp delSp modSp mod ord">
        <pc:chgData name="Jenkins NS" userId="8bdba4d2-1367-40cf-ad35-f59b31261896" providerId="ADAL" clId="{873A9350-DEED-474E-A114-1B128B85C936}" dt="2024-12-03T06:25:09.473" v="255" actId="14100"/>
        <pc:sldMkLst>
          <pc:docMk/>
          <pc:sldMk cId="3091929834" sldId="263"/>
        </pc:sldMkLst>
        <pc:spChg chg="mod">
          <ac:chgData name="Jenkins NS" userId="8bdba4d2-1367-40cf-ad35-f59b31261896" providerId="ADAL" clId="{873A9350-DEED-474E-A114-1B128B85C936}" dt="2024-12-03T06:24:44.569" v="254" actId="255"/>
          <ac:spMkLst>
            <pc:docMk/>
            <pc:sldMk cId="3091929834" sldId="263"/>
            <ac:spMk id="2" creationId="{AA706DEE-E3E2-A87B-251E-67080B2315A7}"/>
          </ac:spMkLst>
        </pc:spChg>
        <pc:picChg chg="mod">
          <ac:chgData name="Jenkins NS" userId="8bdba4d2-1367-40cf-ad35-f59b31261896" providerId="ADAL" clId="{873A9350-DEED-474E-A114-1B128B85C936}" dt="2024-12-03T06:22:35.680" v="204" actId="1037"/>
          <ac:picMkLst>
            <pc:docMk/>
            <pc:sldMk cId="3091929834" sldId="263"/>
            <ac:picMk id="4" creationId="{CD0CB78B-05BE-2AA8-EF10-AD1A7D7AE0D9}"/>
          </ac:picMkLst>
        </pc:picChg>
        <pc:picChg chg="mod">
          <ac:chgData name="Jenkins NS" userId="8bdba4d2-1367-40cf-ad35-f59b31261896" providerId="ADAL" clId="{873A9350-DEED-474E-A114-1B128B85C936}" dt="2024-12-03T06:24:21.379" v="246" actId="1076"/>
          <ac:picMkLst>
            <pc:docMk/>
            <pc:sldMk cId="3091929834" sldId="263"/>
            <ac:picMk id="5" creationId="{23014E4A-66E7-E060-F227-2E8DD5E16B39}"/>
          </ac:picMkLst>
        </pc:picChg>
        <pc:picChg chg="mod">
          <ac:chgData name="Jenkins NS" userId="8bdba4d2-1367-40cf-ad35-f59b31261896" providerId="ADAL" clId="{873A9350-DEED-474E-A114-1B128B85C936}" dt="2024-12-03T06:24:11.632" v="242" actId="1076"/>
          <ac:picMkLst>
            <pc:docMk/>
            <pc:sldMk cId="3091929834" sldId="263"/>
            <ac:picMk id="7" creationId="{462DC80B-7979-E0C2-12A3-4426B67E7546}"/>
          </ac:picMkLst>
        </pc:picChg>
        <pc:picChg chg="add mod">
          <ac:chgData name="Jenkins NS" userId="8bdba4d2-1367-40cf-ad35-f59b31261896" providerId="ADAL" clId="{873A9350-DEED-474E-A114-1B128B85C936}" dt="2024-12-03T06:25:09.473" v="255" actId="14100"/>
          <ac:picMkLst>
            <pc:docMk/>
            <pc:sldMk cId="3091929834" sldId="263"/>
            <ac:picMk id="8" creationId="{64A4CE68-2777-07B2-F2D1-216300A3E67A}"/>
          </ac:picMkLst>
        </pc:picChg>
        <pc:picChg chg="mod">
          <ac:chgData name="Jenkins NS" userId="8bdba4d2-1367-40cf-ad35-f59b31261896" providerId="ADAL" clId="{873A9350-DEED-474E-A114-1B128B85C936}" dt="2024-12-03T06:23:43.038" v="233" actId="1076"/>
          <ac:picMkLst>
            <pc:docMk/>
            <pc:sldMk cId="3091929834" sldId="263"/>
            <ac:picMk id="9" creationId="{E8401236-CC1E-7B5A-100B-E81B7DA6D994}"/>
          </ac:picMkLst>
        </pc:picChg>
        <pc:picChg chg="mod">
          <ac:chgData name="Jenkins NS" userId="8bdba4d2-1367-40cf-ad35-f59b31261896" providerId="ADAL" clId="{873A9350-DEED-474E-A114-1B128B85C936}" dt="2024-12-03T06:21:01.007" v="119" actId="14100"/>
          <ac:picMkLst>
            <pc:docMk/>
            <pc:sldMk cId="3091929834" sldId="263"/>
            <ac:picMk id="10" creationId="{BD3659D3-3C25-C303-CD26-562C28B1311A}"/>
          </ac:picMkLst>
        </pc:picChg>
        <pc:picChg chg="mod">
          <ac:chgData name="Jenkins NS" userId="8bdba4d2-1367-40cf-ad35-f59b31261896" providerId="ADAL" clId="{873A9350-DEED-474E-A114-1B128B85C936}" dt="2024-12-03T06:20:55.528" v="117" actId="14100"/>
          <ac:picMkLst>
            <pc:docMk/>
            <pc:sldMk cId="3091929834" sldId="263"/>
            <ac:picMk id="11" creationId="{71BE5915-85CF-75B9-3BE2-A90D11FD7DD1}"/>
          </ac:picMkLst>
        </pc:picChg>
        <pc:picChg chg="mod">
          <ac:chgData name="Jenkins NS" userId="8bdba4d2-1367-40cf-ad35-f59b31261896" providerId="ADAL" clId="{873A9350-DEED-474E-A114-1B128B85C936}" dt="2024-12-03T06:23:58.288" v="237" actId="14100"/>
          <ac:picMkLst>
            <pc:docMk/>
            <pc:sldMk cId="3091929834" sldId="263"/>
            <ac:picMk id="13" creationId="{3CA8A0ED-80AC-349A-4861-89CFC859F28A}"/>
          </ac:picMkLst>
        </pc:picChg>
        <pc:picChg chg="mod">
          <ac:chgData name="Jenkins NS" userId="8bdba4d2-1367-40cf-ad35-f59b31261896" providerId="ADAL" clId="{873A9350-DEED-474E-A114-1B128B85C936}" dt="2024-12-03T06:24:00.780" v="238" actId="14100"/>
          <ac:picMkLst>
            <pc:docMk/>
            <pc:sldMk cId="3091929834" sldId="263"/>
            <ac:picMk id="15" creationId="{EDA70D68-04A7-1128-1219-387A3874C59B}"/>
          </ac:picMkLst>
        </pc:picChg>
        <pc:picChg chg="mod">
          <ac:chgData name="Jenkins NS" userId="8bdba4d2-1367-40cf-ad35-f59b31261896" providerId="ADAL" clId="{873A9350-DEED-474E-A114-1B128B85C936}" dt="2024-12-03T06:22:31.967" v="190" actId="1037"/>
          <ac:picMkLst>
            <pc:docMk/>
            <pc:sldMk cId="3091929834" sldId="263"/>
            <ac:picMk id="17" creationId="{95CF67CF-B28C-6090-49DC-78F39D412688}"/>
          </ac:picMkLst>
        </pc:picChg>
      </pc:sldChg>
      <pc:sldChg chg="modSp mod">
        <pc:chgData name="Jenkins NS" userId="8bdba4d2-1367-40cf-ad35-f59b31261896" providerId="ADAL" clId="{873A9350-DEED-474E-A114-1B128B85C936}" dt="2024-12-03T06:25:20.498" v="257" actId="14100"/>
        <pc:sldMkLst>
          <pc:docMk/>
          <pc:sldMk cId="4197334501" sldId="265"/>
        </pc:sldMkLst>
        <pc:picChg chg="mod">
          <ac:chgData name="Jenkins NS" userId="8bdba4d2-1367-40cf-ad35-f59b31261896" providerId="ADAL" clId="{873A9350-DEED-474E-A114-1B128B85C936}" dt="2024-12-03T06:25:20.498" v="257" actId="14100"/>
          <ac:picMkLst>
            <pc:docMk/>
            <pc:sldMk cId="4197334501" sldId="265"/>
            <ac:picMk id="6" creationId="{896050D2-7C92-2A7F-D868-A8B46644B54C}"/>
          </ac:picMkLst>
        </pc:picChg>
      </pc:sldChg>
      <pc:sldChg chg="add">
        <pc:chgData name="Jenkins NS" userId="8bdba4d2-1367-40cf-ad35-f59b31261896" providerId="ADAL" clId="{873A9350-DEED-474E-A114-1B128B85C936}" dt="2024-12-03T06:25:40.275" v="262"/>
        <pc:sldMkLst>
          <pc:docMk/>
          <pc:sldMk cId="2048346134" sldId="266"/>
        </pc:sldMkLst>
      </pc:sldChg>
      <pc:sldChg chg="new del">
        <pc:chgData name="Jenkins NS" userId="8bdba4d2-1367-40cf-ad35-f59b31261896" providerId="ADAL" clId="{873A9350-DEED-474E-A114-1B128B85C936}" dt="2024-12-03T06:25:37.386" v="261" actId="680"/>
        <pc:sldMkLst>
          <pc:docMk/>
          <pc:sldMk cId="4125444069" sldId="266"/>
        </pc:sldMkLst>
      </pc:sldChg>
      <pc:sldChg chg="addSp modSp new del">
        <pc:chgData name="Jenkins NS" userId="8bdba4d2-1367-40cf-ad35-f59b31261896" providerId="ADAL" clId="{873A9350-DEED-474E-A114-1B128B85C936}" dt="2024-12-03T06:30:28.172" v="313" actId="680"/>
        <pc:sldMkLst>
          <pc:docMk/>
          <pc:sldMk cId="5934537" sldId="267"/>
        </pc:sldMkLst>
      </pc:sldChg>
      <pc:sldChg chg="addSp delSp modSp add mod">
        <pc:chgData name="Jenkins NS" userId="8bdba4d2-1367-40cf-ad35-f59b31261896" providerId="ADAL" clId="{873A9350-DEED-474E-A114-1B128B85C936}" dt="2024-12-03T06:32:42.424" v="375" actId="403"/>
        <pc:sldMkLst>
          <pc:docMk/>
          <pc:sldMk cId="3930187057" sldId="267"/>
        </pc:sldMkLst>
        <pc:spChg chg="mod">
          <ac:chgData name="Jenkins NS" userId="8bdba4d2-1367-40cf-ad35-f59b31261896" providerId="ADAL" clId="{873A9350-DEED-474E-A114-1B128B85C936}" dt="2024-12-03T06:32:42.424" v="375" actId="403"/>
          <ac:spMkLst>
            <pc:docMk/>
            <pc:sldMk cId="3930187057" sldId="267"/>
            <ac:spMk id="18" creationId="{BA5F08F0-B690-1144-63C6-CB993C66E151}"/>
          </ac:spMkLst>
        </pc:spChg>
      </pc:sldChg>
      <pc:sldChg chg="add">
        <pc:chgData name="Jenkins NS" userId="8bdba4d2-1367-40cf-ad35-f59b31261896" providerId="ADAL" clId="{873A9350-DEED-474E-A114-1B128B85C936}" dt="2024-12-04T18:49:59.493" v="443"/>
        <pc:sldMkLst>
          <pc:docMk/>
          <pc:sldMk cId="3850469782" sldId="268"/>
        </pc:sldMkLst>
      </pc:sldChg>
    </pc:docChg>
  </pc:docChgLst>
  <pc:docChgLst>
    <pc:chgData name="Jasteg Chopra" userId="b5348e5a-ee46-4cd2-af80-dcda2fba3142" providerId="ADAL" clId="{C32B9B7C-C85D-DD47-B90E-6363B416290F}"/>
    <pc:docChg chg="undo redo custSel modSld modMainMaster">
      <pc:chgData name="Jasteg Chopra" userId="b5348e5a-ee46-4cd2-af80-dcda2fba3142" providerId="ADAL" clId="{C32B9B7C-C85D-DD47-B90E-6363B416290F}" dt="2023-11-16T13:33:04.345" v="47" actId="1038"/>
      <pc:docMkLst>
        <pc:docMk/>
      </pc:docMkLst>
      <pc:sldChg chg="addSp modSp mod">
        <pc:chgData name="Jasteg Chopra" userId="b5348e5a-ee46-4cd2-af80-dcda2fba3142" providerId="ADAL" clId="{C32B9B7C-C85D-DD47-B90E-6363B416290F}" dt="2023-11-16T13:29:44.361" v="34" actId="1076"/>
        <pc:sldMkLst>
          <pc:docMk/>
          <pc:sldMk cId="3091929834" sldId="263"/>
        </pc:sldMkLst>
      </pc:sldChg>
      <pc:sldMasterChg chg="modSldLayout">
        <pc:chgData name="Jasteg Chopra" userId="b5348e5a-ee46-4cd2-af80-dcda2fba3142" providerId="ADAL" clId="{C32B9B7C-C85D-DD47-B90E-6363B416290F}" dt="2023-11-16T13:33:04.345" v="47" actId="1038"/>
        <pc:sldMasterMkLst>
          <pc:docMk/>
          <pc:sldMasterMk cId="4048417939" sldId="2147483648"/>
        </pc:sldMasterMkLst>
        <pc:sldLayoutChg chg="addSp delSp modSp mod">
          <pc:chgData name="Jasteg Chopra" userId="b5348e5a-ee46-4cd2-af80-dcda2fba3142" providerId="ADAL" clId="{C32B9B7C-C85D-DD47-B90E-6363B416290F}" dt="2023-11-16T13:07:49.169" v="18" actId="1076"/>
          <pc:sldLayoutMkLst>
            <pc:docMk/>
            <pc:sldMasterMk cId="4048417939" sldId="2147483648"/>
            <pc:sldLayoutMk cId="1747797358" sldId="2147483649"/>
          </pc:sldLayoutMkLst>
        </pc:sldLayoutChg>
        <pc:sldLayoutChg chg="addSp delSp modSp mod">
          <pc:chgData name="Jasteg Chopra" userId="b5348e5a-ee46-4cd2-af80-dcda2fba3142" providerId="ADAL" clId="{C32B9B7C-C85D-DD47-B90E-6363B416290F}" dt="2023-11-16T13:33:04.345" v="47" actId="1038"/>
          <pc:sldLayoutMkLst>
            <pc:docMk/>
            <pc:sldMasterMk cId="4048417939" sldId="2147483648"/>
            <pc:sldLayoutMk cId="711129693" sldId="2147483651"/>
          </pc:sldLayoutMkLst>
        </pc:sldLayoutChg>
      </pc:sldMasterChg>
    </pc:docChg>
  </pc:docChgLst>
  <pc:docChgLst>
    <pc:chgData name="Anjali Sharma" userId="e9b3251f-ba91-4b6e-a20d-84ec68553c94" providerId="ADAL" clId="{D660BB8A-2B46-48EE-8BBE-D77C071CA8E5}"/>
    <pc:docChg chg="undo redo custSel addSld delSld modSld sldOrd">
      <pc:chgData name="Anjali Sharma" userId="e9b3251f-ba91-4b6e-a20d-84ec68553c94" providerId="ADAL" clId="{D660BB8A-2B46-48EE-8BBE-D77C071CA8E5}" dt="2024-12-02T19:00:41.999" v="345" actId="20577"/>
      <pc:docMkLst>
        <pc:docMk/>
      </pc:docMkLst>
      <pc:sldChg chg="del ord">
        <pc:chgData name="Anjali Sharma" userId="e9b3251f-ba91-4b6e-a20d-84ec68553c94" providerId="ADAL" clId="{D660BB8A-2B46-48EE-8BBE-D77C071CA8E5}" dt="2024-12-02T18:21:33.258" v="2" actId="2696"/>
        <pc:sldMkLst>
          <pc:docMk/>
          <pc:sldMk cId="3662125116" sldId="256"/>
        </pc:sldMkLst>
      </pc:sldChg>
      <pc:sldChg chg="del">
        <pc:chgData name="Anjali Sharma" userId="e9b3251f-ba91-4b6e-a20d-84ec68553c94" providerId="ADAL" clId="{D660BB8A-2B46-48EE-8BBE-D77C071CA8E5}" dt="2024-12-02T18:23:00.274" v="10" actId="47"/>
        <pc:sldMkLst>
          <pc:docMk/>
          <pc:sldMk cId="2254703028" sldId="257"/>
        </pc:sldMkLst>
      </pc:sldChg>
      <pc:sldChg chg="addSp delSp modSp mod">
        <pc:chgData name="Anjali Sharma" userId="e9b3251f-ba91-4b6e-a20d-84ec68553c94" providerId="ADAL" clId="{D660BB8A-2B46-48EE-8BBE-D77C071CA8E5}" dt="2024-12-02T19:00:41.999" v="345" actId="20577"/>
        <pc:sldMkLst>
          <pc:docMk/>
          <pc:sldMk cId="1497709672" sldId="258"/>
        </pc:sldMkLst>
        <pc:spChg chg="add del mod">
          <ac:chgData name="Anjali Sharma" userId="e9b3251f-ba91-4b6e-a20d-84ec68553c94" providerId="ADAL" clId="{D660BB8A-2B46-48EE-8BBE-D77C071CA8E5}" dt="2024-12-02T19:00:24.271" v="341" actId="207"/>
          <ac:spMkLst>
            <pc:docMk/>
            <pc:sldMk cId="1497709672" sldId="258"/>
            <ac:spMk id="6" creationId="{845D4D33-1856-BDE8-F3C4-4F26DE620107}"/>
          </ac:spMkLst>
        </pc:spChg>
        <pc:spChg chg="mod">
          <ac:chgData name="Anjali Sharma" userId="e9b3251f-ba91-4b6e-a20d-84ec68553c94" providerId="ADAL" clId="{D660BB8A-2B46-48EE-8BBE-D77C071CA8E5}" dt="2024-12-02T19:00:16.935" v="340" actId="20577"/>
          <ac:spMkLst>
            <pc:docMk/>
            <pc:sldMk cId="1497709672" sldId="258"/>
            <ac:spMk id="7" creationId="{1EB05F72-3800-5630-16CF-00ED63C7EB93}"/>
          </ac:spMkLst>
        </pc:spChg>
        <pc:spChg chg="mod">
          <ac:chgData name="Anjali Sharma" userId="e9b3251f-ba91-4b6e-a20d-84ec68553c94" providerId="ADAL" clId="{D660BB8A-2B46-48EE-8BBE-D77C071CA8E5}" dt="2024-12-02T19:00:41.999" v="345" actId="20577"/>
          <ac:spMkLst>
            <pc:docMk/>
            <pc:sldMk cId="1497709672" sldId="258"/>
            <ac:spMk id="11" creationId="{4B67EE7B-5B6B-4F44-147E-99B85205813A}"/>
          </ac:spMkLst>
        </pc:spChg>
        <pc:picChg chg="add del mod">
          <ac:chgData name="Anjali Sharma" userId="e9b3251f-ba91-4b6e-a20d-84ec68553c94" providerId="ADAL" clId="{D660BB8A-2B46-48EE-8BBE-D77C071CA8E5}" dt="2024-12-02T18:59:38.720" v="279" actId="14100"/>
          <ac:picMkLst>
            <pc:docMk/>
            <pc:sldMk cId="1497709672" sldId="258"/>
            <ac:picMk id="9" creationId="{7440317C-F31A-9372-A98C-D4D614B5AB89}"/>
          </ac:picMkLst>
        </pc:picChg>
        <pc:picChg chg="add mod ord">
          <ac:chgData name="Anjali Sharma" userId="e9b3251f-ba91-4b6e-a20d-84ec68553c94" providerId="ADAL" clId="{D660BB8A-2B46-48EE-8BBE-D77C071CA8E5}" dt="2024-12-02T19:00:03.668" v="311" actId="1076"/>
          <ac:picMkLst>
            <pc:docMk/>
            <pc:sldMk cId="1497709672" sldId="258"/>
            <ac:picMk id="20" creationId="{44CC7BE2-3474-2148-FF52-19533B750327}"/>
          </ac:picMkLst>
        </pc:picChg>
      </pc:sldChg>
      <pc:sldChg chg="addSp modSp mod">
        <pc:chgData name="Anjali Sharma" userId="e9b3251f-ba91-4b6e-a20d-84ec68553c94" providerId="ADAL" clId="{D660BB8A-2B46-48EE-8BBE-D77C071CA8E5}" dt="2024-12-02T18:49:44.535" v="151" actId="167"/>
        <pc:sldMkLst>
          <pc:docMk/>
          <pc:sldMk cId="2952644256" sldId="259"/>
        </pc:sldMkLst>
        <pc:spChg chg="mod">
          <ac:chgData name="Anjali Sharma" userId="e9b3251f-ba91-4b6e-a20d-84ec68553c94" providerId="ADAL" clId="{D660BB8A-2B46-48EE-8BBE-D77C071CA8E5}" dt="2024-12-02T18:49:36.686" v="149" actId="207"/>
          <ac:spMkLst>
            <pc:docMk/>
            <pc:sldMk cId="2952644256" sldId="259"/>
            <ac:spMk id="7" creationId="{1EB05F72-3800-5630-16CF-00ED63C7EB93}"/>
          </ac:spMkLst>
        </pc:spChg>
        <pc:picChg chg="add mod">
          <ac:chgData name="Anjali Sharma" userId="e9b3251f-ba91-4b6e-a20d-84ec68553c94" providerId="ADAL" clId="{D660BB8A-2B46-48EE-8BBE-D77C071CA8E5}" dt="2024-12-02T18:38:50.687" v="45"/>
          <ac:picMkLst>
            <pc:docMk/>
            <pc:sldMk cId="2952644256" sldId="259"/>
            <ac:picMk id="3" creationId="{39013A5C-67AC-539E-7E4C-ADE31D0FBFE4}"/>
          </ac:picMkLst>
        </pc:picChg>
        <pc:picChg chg="add mod ord">
          <ac:chgData name="Anjali Sharma" userId="e9b3251f-ba91-4b6e-a20d-84ec68553c94" providerId="ADAL" clId="{D660BB8A-2B46-48EE-8BBE-D77C071CA8E5}" dt="2024-12-02T18:49:44.535" v="151" actId="167"/>
          <ac:picMkLst>
            <pc:docMk/>
            <pc:sldMk cId="2952644256" sldId="259"/>
            <ac:picMk id="16" creationId="{D778BB84-EBD3-DCBB-F746-C34D4B63E679}"/>
          </ac:picMkLst>
        </pc:picChg>
      </pc:sldChg>
      <pc:sldChg chg="addSp delSp modSp mod">
        <pc:chgData name="Anjali Sharma" userId="e9b3251f-ba91-4b6e-a20d-84ec68553c94" providerId="ADAL" clId="{D660BB8A-2B46-48EE-8BBE-D77C071CA8E5}" dt="2024-12-02T18:49:56.299" v="154" actId="478"/>
        <pc:sldMkLst>
          <pc:docMk/>
          <pc:sldMk cId="935925915" sldId="260"/>
        </pc:sldMkLst>
        <pc:picChg chg="add mod ord">
          <ac:chgData name="Anjali Sharma" userId="e9b3251f-ba91-4b6e-a20d-84ec68553c94" providerId="ADAL" clId="{D660BB8A-2B46-48EE-8BBE-D77C071CA8E5}" dt="2024-12-02T18:49:54.782" v="153" actId="167"/>
          <ac:picMkLst>
            <pc:docMk/>
            <pc:sldMk cId="935925915" sldId="260"/>
            <ac:picMk id="12" creationId="{99477C3B-7BFC-559A-0A16-1449B2096972}"/>
          </ac:picMkLst>
        </pc:picChg>
      </pc:sldChg>
      <pc:sldChg chg="addSp mod">
        <pc:chgData name="Anjali Sharma" userId="e9b3251f-ba91-4b6e-a20d-84ec68553c94" providerId="ADAL" clId="{D660BB8A-2B46-48EE-8BBE-D77C071CA8E5}" dt="2024-12-02T18:39:31.637" v="47" actId="22"/>
        <pc:sldMkLst>
          <pc:docMk/>
          <pc:sldMk cId="1472180422" sldId="261"/>
        </pc:sldMkLst>
        <pc:picChg chg="add">
          <ac:chgData name="Anjali Sharma" userId="e9b3251f-ba91-4b6e-a20d-84ec68553c94" providerId="ADAL" clId="{D660BB8A-2B46-48EE-8BBE-D77C071CA8E5}" dt="2024-12-02T18:39:31.637" v="47" actId="22"/>
          <ac:picMkLst>
            <pc:docMk/>
            <pc:sldMk cId="1472180422" sldId="261"/>
            <ac:picMk id="3" creationId="{C4305625-5C9A-E500-2F85-2BBE7171A37D}"/>
          </ac:picMkLst>
        </pc:picChg>
      </pc:sldChg>
      <pc:sldChg chg="addSp modSp">
        <pc:chgData name="Anjali Sharma" userId="e9b3251f-ba91-4b6e-a20d-84ec68553c94" providerId="ADAL" clId="{D660BB8A-2B46-48EE-8BBE-D77C071CA8E5}" dt="2024-12-02T18:39:47.138" v="48"/>
        <pc:sldMkLst>
          <pc:docMk/>
          <pc:sldMk cId="1867650810" sldId="262"/>
        </pc:sldMkLst>
        <pc:picChg chg="add mod">
          <ac:chgData name="Anjali Sharma" userId="e9b3251f-ba91-4b6e-a20d-84ec68553c94" providerId="ADAL" clId="{D660BB8A-2B46-48EE-8BBE-D77C071CA8E5}" dt="2024-12-02T18:39:47.138" v="48"/>
          <ac:picMkLst>
            <pc:docMk/>
            <pc:sldMk cId="1867650810" sldId="262"/>
            <ac:picMk id="2" creationId="{3FCDE2EF-E445-8955-7786-ABF5D644B171}"/>
          </ac:picMkLst>
        </pc:picChg>
      </pc:sldChg>
      <pc:sldChg chg="addSp delSp modSp mod">
        <pc:chgData name="Anjali Sharma" userId="e9b3251f-ba91-4b6e-a20d-84ec68553c94" providerId="ADAL" clId="{D660BB8A-2B46-48EE-8BBE-D77C071CA8E5}" dt="2024-12-02T18:43:17.048" v="140"/>
        <pc:sldMkLst>
          <pc:docMk/>
          <pc:sldMk cId="3091929834" sldId="263"/>
        </pc:sldMkLst>
        <pc:picChg chg="add mod">
          <ac:chgData name="Anjali Sharma" userId="e9b3251f-ba91-4b6e-a20d-84ec68553c94" providerId="ADAL" clId="{D660BB8A-2B46-48EE-8BBE-D77C071CA8E5}" dt="2024-12-02T18:43:03.686" v="137" actId="1076"/>
          <ac:picMkLst>
            <pc:docMk/>
            <pc:sldMk cId="3091929834" sldId="263"/>
            <ac:picMk id="4" creationId="{CD0CB78B-05BE-2AA8-EF10-AD1A7D7AE0D9}"/>
          </ac:picMkLst>
        </pc:picChg>
        <pc:picChg chg="mod">
          <ac:chgData name="Anjali Sharma" userId="e9b3251f-ba91-4b6e-a20d-84ec68553c94" providerId="ADAL" clId="{D660BB8A-2B46-48EE-8BBE-D77C071CA8E5}" dt="2024-12-02T18:41:30.162" v="68" actId="1076"/>
          <ac:picMkLst>
            <pc:docMk/>
            <pc:sldMk cId="3091929834" sldId="263"/>
            <ac:picMk id="5" creationId="{23014E4A-66E7-E060-F227-2E8DD5E16B39}"/>
          </ac:picMkLst>
        </pc:picChg>
        <pc:picChg chg="mod">
          <ac:chgData name="Anjali Sharma" userId="e9b3251f-ba91-4b6e-a20d-84ec68553c94" providerId="ADAL" clId="{D660BB8A-2B46-48EE-8BBE-D77C071CA8E5}" dt="2024-12-02T18:41:37.775" v="114" actId="1038"/>
          <ac:picMkLst>
            <pc:docMk/>
            <pc:sldMk cId="3091929834" sldId="263"/>
            <ac:picMk id="7" creationId="{462DC80B-7979-E0C2-12A3-4426B67E7546}"/>
          </ac:picMkLst>
        </pc:picChg>
        <pc:picChg chg="mod">
          <ac:chgData name="Anjali Sharma" userId="e9b3251f-ba91-4b6e-a20d-84ec68553c94" providerId="ADAL" clId="{D660BB8A-2B46-48EE-8BBE-D77C071CA8E5}" dt="2024-12-02T18:42:59.155" v="135" actId="1076"/>
          <ac:picMkLst>
            <pc:docMk/>
            <pc:sldMk cId="3091929834" sldId="263"/>
            <ac:picMk id="9" creationId="{E8401236-CC1E-7B5A-100B-E81B7DA6D994}"/>
          </ac:picMkLst>
        </pc:picChg>
        <pc:picChg chg="add mod">
          <ac:chgData name="Anjali Sharma" userId="e9b3251f-ba91-4b6e-a20d-84ec68553c94" providerId="ADAL" clId="{D660BB8A-2B46-48EE-8BBE-D77C071CA8E5}" dt="2024-12-02T18:42:36.916" v="130" actId="1076"/>
          <ac:picMkLst>
            <pc:docMk/>
            <pc:sldMk cId="3091929834" sldId="263"/>
            <ac:picMk id="10" creationId="{BD3659D3-3C25-C303-CD26-562C28B1311A}"/>
          </ac:picMkLst>
        </pc:picChg>
        <pc:picChg chg="mod">
          <ac:chgData name="Anjali Sharma" userId="e9b3251f-ba91-4b6e-a20d-84ec68553c94" providerId="ADAL" clId="{D660BB8A-2B46-48EE-8BBE-D77C071CA8E5}" dt="2024-12-02T18:43:02.412" v="136" actId="1076"/>
          <ac:picMkLst>
            <pc:docMk/>
            <pc:sldMk cId="3091929834" sldId="263"/>
            <ac:picMk id="11" creationId="{71BE5915-85CF-75B9-3BE2-A90D11FD7DD1}"/>
          </ac:picMkLst>
        </pc:picChg>
        <pc:picChg chg="add mod">
          <ac:chgData name="Anjali Sharma" userId="e9b3251f-ba91-4b6e-a20d-84ec68553c94" providerId="ADAL" clId="{D660BB8A-2B46-48EE-8BBE-D77C071CA8E5}" dt="2024-12-02T18:43:17.048" v="140"/>
          <ac:picMkLst>
            <pc:docMk/>
            <pc:sldMk cId="3091929834" sldId="263"/>
            <ac:picMk id="12" creationId="{6F13E469-DD25-0B81-E2AD-242EF3CE1BB5}"/>
          </ac:picMkLst>
        </pc:picChg>
        <pc:picChg chg="mod">
          <ac:chgData name="Anjali Sharma" userId="e9b3251f-ba91-4b6e-a20d-84ec68553c94" providerId="ADAL" clId="{D660BB8A-2B46-48EE-8BBE-D77C071CA8E5}" dt="2024-12-02T18:43:07.635" v="139" actId="1076"/>
          <ac:picMkLst>
            <pc:docMk/>
            <pc:sldMk cId="3091929834" sldId="263"/>
            <ac:picMk id="13" creationId="{3CA8A0ED-80AC-349A-4861-89CFC859F28A}"/>
          </ac:picMkLst>
        </pc:picChg>
        <pc:picChg chg="mod">
          <ac:chgData name="Anjali Sharma" userId="e9b3251f-ba91-4b6e-a20d-84ec68553c94" providerId="ADAL" clId="{D660BB8A-2B46-48EE-8BBE-D77C071CA8E5}" dt="2024-12-02T18:41:35.522" v="102" actId="1038"/>
          <ac:picMkLst>
            <pc:docMk/>
            <pc:sldMk cId="3091929834" sldId="263"/>
            <ac:picMk id="15" creationId="{EDA70D68-04A7-1128-1219-387A3874C59B}"/>
          </ac:picMkLst>
        </pc:picChg>
        <pc:picChg chg="mod">
          <ac:chgData name="Anjali Sharma" userId="e9b3251f-ba91-4b6e-a20d-84ec68553c94" providerId="ADAL" clId="{D660BB8A-2B46-48EE-8BBE-D77C071CA8E5}" dt="2024-12-02T18:42:55.350" v="133" actId="1076"/>
          <ac:picMkLst>
            <pc:docMk/>
            <pc:sldMk cId="3091929834" sldId="263"/>
            <ac:picMk id="17" creationId="{95CF67CF-B28C-6090-49DC-78F39D412688}"/>
          </ac:picMkLst>
        </pc:picChg>
      </pc:sldChg>
      <pc:sldChg chg="addSp delSp modSp mod">
        <pc:chgData name="Anjali Sharma" userId="e9b3251f-ba91-4b6e-a20d-84ec68553c94" providerId="ADAL" clId="{D660BB8A-2B46-48EE-8BBE-D77C071CA8E5}" dt="2024-12-02T18:50:12.351" v="157" actId="478"/>
        <pc:sldMkLst>
          <pc:docMk/>
          <pc:sldMk cId="3391923947" sldId="264"/>
        </pc:sldMkLst>
        <pc:picChg chg="add mod ord">
          <ac:chgData name="Anjali Sharma" userId="e9b3251f-ba91-4b6e-a20d-84ec68553c94" providerId="ADAL" clId="{D660BB8A-2B46-48EE-8BBE-D77C071CA8E5}" dt="2024-12-02T18:50:10.859" v="156" actId="167"/>
          <ac:picMkLst>
            <pc:docMk/>
            <pc:sldMk cId="3391923947" sldId="264"/>
            <ac:picMk id="12" creationId="{F3A179F8-C11C-37B3-A9D6-1BD4DC0E265B}"/>
          </ac:picMkLst>
        </pc:picChg>
      </pc:sldChg>
      <pc:sldChg chg="delSp new del mod ord">
        <pc:chgData name="Anjali Sharma" userId="e9b3251f-ba91-4b6e-a20d-84ec68553c94" providerId="ADAL" clId="{D660BB8A-2B46-48EE-8BBE-D77C071CA8E5}" dt="2024-12-02T18:22:57.762" v="9" actId="47"/>
        <pc:sldMkLst>
          <pc:docMk/>
          <pc:sldMk cId="809240804" sldId="265"/>
        </pc:sldMkLst>
      </pc:sldChg>
      <pc:sldChg chg="addSp delSp modSp new mod ord setBg">
        <pc:chgData name="Anjali Sharma" userId="e9b3251f-ba91-4b6e-a20d-84ec68553c94" providerId="ADAL" clId="{D660BB8A-2B46-48EE-8BBE-D77C071CA8E5}" dt="2024-12-02T18:25:33.481" v="29" actId="1076"/>
        <pc:sldMkLst>
          <pc:docMk/>
          <pc:sldMk cId="4197334501" sldId="265"/>
        </pc:sldMkLst>
        <pc:spChg chg="add mod">
          <ac:chgData name="Anjali Sharma" userId="e9b3251f-ba91-4b6e-a20d-84ec68553c94" providerId="ADAL" clId="{D660BB8A-2B46-48EE-8BBE-D77C071CA8E5}" dt="2024-12-02T18:25:33.481" v="29" actId="1076"/>
          <ac:spMkLst>
            <pc:docMk/>
            <pc:sldMk cId="4197334501" sldId="265"/>
            <ac:spMk id="7" creationId="{AB4A53AD-7A02-C504-0372-60DE2AF9565E}"/>
          </ac:spMkLst>
        </pc:spChg>
        <pc:picChg chg="add">
          <ac:chgData name="Anjali Sharma" userId="e9b3251f-ba91-4b6e-a20d-84ec68553c94" providerId="ADAL" clId="{D660BB8A-2B46-48EE-8BBE-D77C071CA8E5}" dt="2024-12-02T18:23:55.588" v="21" actId="22"/>
          <ac:picMkLst>
            <pc:docMk/>
            <pc:sldMk cId="4197334501" sldId="265"/>
            <ac:picMk id="6" creationId="{896050D2-7C92-2A7F-D868-A8B46644B54C}"/>
          </ac:picMkLst>
        </pc:picChg>
      </pc:sldChg>
      <pc:sldChg chg="addSp delSp modSp add del mod">
        <pc:chgData name="Anjali Sharma" userId="e9b3251f-ba91-4b6e-a20d-84ec68553c94" providerId="ADAL" clId="{D660BB8A-2B46-48EE-8BBE-D77C071CA8E5}" dt="2024-12-02T19:00:27.997" v="342" actId="47"/>
        <pc:sldMkLst>
          <pc:docMk/>
          <pc:sldMk cId="580013650" sldId="26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25EB2E-676A-6A40-8216-11FC675D339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B57C712-3E37-C34E-8CA9-49F4EDE390C4}">
      <dgm:prSet/>
      <dgm:spPr/>
      <dgm:t>
        <a:bodyPr/>
        <a:lstStyle/>
        <a:p>
          <a:r>
            <a:rPr lang="en-GB" dirty="0"/>
            <a:t>What are resilient Apps 💪</a:t>
          </a:r>
          <a:endParaRPr lang="en-IN" dirty="0"/>
        </a:p>
      </dgm:t>
    </dgm:pt>
    <dgm:pt modelId="{1D94FDC4-85DA-814B-B1F5-28A2804D2D1E}" type="parTrans" cxnId="{2D54D214-5986-FB45-BEBC-EB187DEC9E57}">
      <dgm:prSet/>
      <dgm:spPr/>
      <dgm:t>
        <a:bodyPr/>
        <a:lstStyle/>
        <a:p>
          <a:endParaRPr lang="en-GB"/>
        </a:p>
      </dgm:t>
    </dgm:pt>
    <dgm:pt modelId="{C675BE46-41DC-374C-8F96-A54A501CBCF2}" type="sibTrans" cxnId="{2D54D214-5986-FB45-BEBC-EB187DEC9E57}">
      <dgm:prSet/>
      <dgm:spPr/>
      <dgm:t>
        <a:bodyPr/>
        <a:lstStyle/>
        <a:p>
          <a:endParaRPr lang="en-GB"/>
        </a:p>
      </dgm:t>
    </dgm:pt>
    <dgm:pt modelId="{9A84CCA7-83FD-8945-ABC1-C8B242C721D8}">
      <dgm:prSet/>
      <dgm:spPr/>
      <dgm:t>
        <a:bodyPr/>
        <a:lstStyle/>
        <a:p>
          <a:r>
            <a:rPr lang="en-GB"/>
            <a:t>Why test the untestable 🧪</a:t>
          </a:r>
          <a:endParaRPr lang="en-IN"/>
        </a:p>
      </dgm:t>
    </dgm:pt>
    <dgm:pt modelId="{903DFA9F-3670-B04A-8551-86F825FD5759}" type="parTrans" cxnId="{3C66FD21-25C6-294D-A0BF-957052785A71}">
      <dgm:prSet/>
      <dgm:spPr/>
      <dgm:t>
        <a:bodyPr/>
        <a:lstStyle/>
        <a:p>
          <a:endParaRPr lang="en-GB"/>
        </a:p>
      </dgm:t>
    </dgm:pt>
    <dgm:pt modelId="{6BF41167-0AFB-7A40-95AE-FEB2E5DF206F}" type="sibTrans" cxnId="{3C66FD21-25C6-294D-A0BF-957052785A71}">
      <dgm:prSet/>
      <dgm:spPr/>
      <dgm:t>
        <a:bodyPr/>
        <a:lstStyle/>
        <a:p>
          <a:endParaRPr lang="en-GB"/>
        </a:p>
      </dgm:t>
    </dgm:pt>
    <dgm:pt modelId="{993A3AB7-70FF-E247-B9DF-922E6EC5BF52}">
      <dgm:prSet/>
      <dgm:spPr/>
      <dgm:t>
        <a:bodyPr/>
        <a:lstStyle/>
        <a:p>
          <a:r>
            <a:rPr lang="en-GB"/>
            <a:t>Why building resilient apps is hard 🤯</a:t>
          </a:r>
          <a:endParaRPr lang="en-IN"/>
        </a:p>
      </dgm:t>
    </dgm:pt>
    <dgm:pt modelId="{884F53D4-0C91-EB41-BC47-8D0B312DED29}" type="parTrans" cxnId="{D75D03E7-B2A9-EF41-8368-9A33224E2C46}">
      <dgm:prSet/>
      <dgm:spPr/>
      <dgm:t>
        <a:bodyPr/>
        <a:lstStyle/>
        <a:p>
          <a:endParaRPr lang="en-GB"/>
        </a:p>
      </dgm:t>
    </dgm:pt>
    <dgm:pt modelId="{0937DF38-C69D-B347-868E-CCA18D2F16DF}" type="sibTrans" cxnId="{D75D03E7-B2A9-EF41-8368-9A33224E2C46}">
      <dgm:prSet/>
      <dgm:spPr/>
      <dgm:t>
        <a:bodyPr/>
        <a:lstStyle/>
        <a:p>
          <a:endParaRPr lang="en-GB"/>
        </a:p>
      </dgm:t>
    </dgm:pt>
    <dgm:pt modelId="{2B571BBB-BB18-E04A-A943-274B21EFF95E}">
      <dgm:prSet/>
      <dgm:spPr/>
      <dgm:t>
        <a:bodyPr/>
        <a:lstStyle/>
        <a:p>
          <a:r>
            <a:rPr lang="en-GB"/>
            <a:t>How Dev Proxy makes life easier 🧘</a:t>
          </a:r>
          <a:endParaRPr lang="en-IN"/>
        </a:p>
      </dgm:t>
    </dgm:pt>
    <dgm:pt modelId="{5C6D9E1A-AF37-0941-8CF2-46F09A6537A8}" type="parTrans" cxnId="{C6626569-9E32-F048-A342-7A8B02D37196}">
      <dgm:prSet/>
      <dgm:spPr/>
      <dgm:t>
        <a:bodyPr/>
        <a:lstStyle/>
        <a:p>
          <a:endParaRPr lang="en-GB"/>
        </a:p>
      </dgm:t>
    </dgm:pt>
    <dgm:pt modelId="{154F23A3-9155-4143-886D-7B2F745CE861}" type="sibTrans" cxnId="{C6626569-9E32-F048-A342-7A8B02D37196}">
      <dgm:prSet/>
      <dgm:spPr/>
      <dgm:t>
        <a:bodyPr/>
        <a:lstStyle/>
        <a:p>
          <a:endParaRPr lang="en-GB"/>
        </a:p>
      </dgm:t>
    </dgm:pt>
    <dgm:pt modelId="{FC11E9E1-00E1-0A42-BF8A-12DDD00A4D8A}">
      <dgm:prSet/>
      <dgm:spPr/>
      <dgm:t>
        <a:bodyPr/>
        <a:lstStyle/>
        <a:p>
          <a:r>
            <a:rPr lang="en-GB"/>
            <a:t>Learn how to get started 🧑‍🏫</a:t>
          </a:r>
          <a:endParaRPr lang="en-IN"/>
        </a:p>
      </dgm:t>
    </dgm:pt>
    <dgm:pt modelId="{BC31F95F-2E26-2A43-B35C-036215E0FA66}" type="parTrans" cxnId="{E2290505-43A0-6742-BD36-AF2202BF3405}">
      <dgm:prSet/>
      <dgm:spPr/>
      <dgm:t>
        <a:bodyPr/>
        <a:lstStyle/>
        <a:p>
          <a:endParaRPr lang="en-GB"/>
        </a:p>
      </dgm:t>
    </dgm:pt>
    <dgm:pt modelId="{D596960E-A977-2246-8028-0D5F96074B26}" type="sibTrans" cxnId="{E2290505-43A0-6742-BD36-AF2202BF3405}">
      <dgm:prSet/>
      <dgm:spPr/>
      <dgm:t>
        <a:bodyPr/>
        <a:lstStyle/>
        <a:p>
          <a:endParaRPr lang="en-GB"/>
        </a:p>
      </dgm:t>
    </dgm:pt>
    <dgm:pt modelId="{6F9B3C03-448B-4144-8370-23F455DABE12}">
      <dgm:prSet/>
      <dgm:spPr/>
      <dgm:t>
        <a:bodyPr/>
        <a:lstStyle/>
        <a:p>
          <a:r>
            <a:rPr lang="en-US" dirty="0"/>
            <a:t>Audience: Developer, Tester, Administrator 🧑‍💻</a:t>
          </a:r>
          <a:endParaRPr lang="en-IN" dirty="0"/>
        </a:p>
      </dgm:t>
    </dgm:pt>
    <dgm:pt modelId="{97BA1E32-829B-DC44-9D63-40B8CFBAB867}" type="parTrans" cxnId="{3300F810-B654-C646-8CF1-8145C23EDF86}">
      <dgm:prSet/>
      <dgm:spPr/>
      <dgm:t>
        <a:bodyPr/>
        <a:lstStyle/>
        <a:p>
          <a:endParaRPr lang="en-GB"/>
        </a:p>
      </dgm:t>
    </dgm:pt>
    <dgm:pt modelId="{1D4F059E-AE7B-3749-9C5B-C1F4371B268B}" type="sibTrans" cxnId="{3300F810-B654-C646-8CF1-8145C23EDF86}">
      <dgm:prSet/>
      <dgm:spPr/>
      <dgm:t>
        <a:bodyPr/>
        <a:lstStyle/>
        <a:p>
          <a:endParaRPr lang="en-GB"/>
        </a:p>
      </dgm:t>
    </dgm:pt>
    <dgm:pt modelId="{92906BE7-C30A-7A42-AACB-247F05AEDC8D}" type="pres">
      <dgm:prSet presAssocID="{7F25EB2E-676A-6A40-8216-11FC675D3392}" presName="diagram" presStyleCnt="0">
        <dgm:presLayoutVars>
          <dgm:dir/>
          <dgm:resizeHandles val="exact"/>
        </dgm:presLayoutVars>
      </dgm:prSet>
      <dgm:spPr/>
    </dgm:pt>
    <dgm:pt modelId="{31920AE8-2F9D-1743-8C67-FFAC427D1D49}" type="pres">
      <dgm:prSet presAssocID="{FB57C712-3E37-C34E-8CA9-49F4EDE390C4}" presName="node" presStyleLbl="node1" presStyleIdx="0" presStyleCnt="6">
        <dgm:presLayoutVars>
          <dgm:bulletEnabled val="1"/>
        </dgm:presLayoutVars>
      </dgm:prSet>
      <dgm:spPr/>
    </dgm:pt>
    <dgm:pt modelId="{9D3F01BD-0EC6-4F43-9B8E-64A7649DC464}" type="pres">
      <dgm:prSet presAssocID="{C675BE46-41DC-374C-8F96-A54A501CBCF2}" presName="sibTrans" presStyleCnt="0"/>
      <dgm:spPr/>
    </dgm:pt>
    <dgm:pt modelId="{7DAEFFE1-D83A-E24B-AF1C-97E7BCE0D6E1}" type="pres">
      <dgm:prSet presAssocID="{9A84CCA7-83FD-8945-ABC1-C8B242C721D8}" presName="node" presStyleLbl="node1" presStyleIdx="1" presStyleCnt="6">
        <dgm:presLayoutVars>
          <dgm:bulletEnabled val="1"/>
        </dgm:presLayoutVars>
      </dgm:prSet>
      <dgm:spPr/>
    </dgm:pt>
    <dgm:pt modelId="{48C13FC8-D433-934F-B88C-9C7622862390}" type="pres">
      <dgm:prSet presAssocID="{6BF41167-0AFB-7A40-95AE-FEB2E5DF206F}" presName="sibTrans" presStyleCnt="0"/>
      <dgm:spPr/>
    </dgm:pt>
    <dgm:pt modelId="{CC089139-6CE6-2745-8609-0D954CB58EB4}" type="pres">
      <dgm:prSet presAssocID="{993A3AB7-70FF-E247-B9DF-922E6EC5BF52}" presName="node" presStyleLbl="node1" presStyleIdx="2" presStyleCnt="6">
        <dgm:presLayoutVars>
          <dgm:bulletEnabled val="1"/>
        </dgm:presLayoutVars>
      </dgm:prSet>
      <dgm:spPr/>
    </dgm:pt>
    <dgm:pt modelId="{F031B00C-6D05-E747-AFC6-81CDF791EA32}" type="pres">
      <dgm:prSet presAssocID="{0937DF38-C69D-B347-868E-CCA18D2F16DF}" presName="sibTrans" presStyleCnt="0"/>
      <dgm:spPr/>
    </dgm:pt>
    <dgm:pt modelId="{DDA89512-2372-B649-91C4-C0D3211FE4DB}" type="pres">
      <dgm:prSet presAssocID="{2B571BBB-BB18-E04A-A943-274B21EFF95E}" presName="node" presStyleLbl="node1" presStyleIdx="3" presStyleCnt="6">
        <dgm:presLayoutVars>
          <dgm:bulletEnabled val="1"/>
        </dgm:presLayoutVars>
      </dgm:prSet>
      <dgm:spPr/>
    </dgm:pt>
    <dgm:pt modelId="{1D3259B6-3AA3-F64D-8B7B-4D0C88BBFD38}" type="pres">
      <dgm:prSet presAssocID="{154F23A3-9155-4143-886D-7B2F745CE861}" presName="sibTrans" presStyleCnt="0"/>
      <dgm:spPr/>
    </dgm:pt>
    <dgm:pt modelId="{9E2785F4-608D-E249-A051-9114BE4E0121}" type="pres">
      <dgm:prSet presAssocID="{FC11E9E1-00E1-0A42-BF8A-12DDD00A4D8A}" presName="node" presStyleLbl="node1" presStyleIdx="4" presStyleCnt="6">
        <dgm:presLayoutVars>
          <dgm:bulletEnabled val="1"/>
        </dgm:presLayoutVars>
      </dgm:prSet>
      <dgm:spPr/>
    </dgm:pt>
    <dgm:pt modelId="{2FCA2B2E-5B6E-7847-8FC5-E0D48965B75D}" type="pres">
      <dgm:prSet presAssocID="{D596960E-A977-2246-8028-0D5F96074B26}" presName="sibTrans" presStyleCnt="0"/>
      <dgm:spPr/>
    </dgm:pt>
    <dgm:pt modelId="{301900DF-ED6A-1E43-9292-1C4387E8A8CB}" type="pres">
      <dgm:prSet presAssocID="{6F9B3C03-448B-4144-8370-23F455DABE12}" presName="node" presStyleLbl="node1" presStyleIdx="5" presStyleCnt="6">
        <dgm:presLayoutVars>
          <dgm:bulletEnabled val="1"/>
        </dgm:presLayoutVars>
      </dgm:prSet>
      <dgm:spPr/>
    </dgm:pt>
  </dgm:ptLst>
  <dgm:cxnLst>
    <dgm:cxn modelId="{E2290505-43A0-6742-BD36-AF2202BF3405}" srcId="{7F25EB2E-676A-6A40-8216-11FC675D3392}" destId="{FC11E9E1-00E1-0A42-BF8A-12DDD00A4D8A}" srcOrd="4" destOrd="0" parTransId="{BC31F95F-2E26-2A43-B35C-036215E0FA66}" sibTransId="{D596960E-A977-2246-8028-0D5F96074B26}"/>
    <dgm:cxn modelId="{3300F810-B654-C646-8CF1-8145C23EDF86}" srcId="{7F25EB2E-676A-6A40-8216-11FC675D3392}" destId="{6F9B3C03-448B-4144-8370-23F455DABE12}" srcOrd="5" destOrd="0" parTransId="{97BA1E32-829B-DC44-9D63-40B8CFBAB867}" sibTransId="{1D4F059E-AE7B-3749-9C5B-C1F4371B268B}"/>
    <dgm:cxn modelId="{10C28E11-55D8-2645-81BE-6A69108C077E}" type="presOf" srcId="{FB57C712-3E37-C34E-8CA9-49F4EDE390C4}" destId="{31920AE8-2F9D-1743-8C67-FFAC427D1D49}" srcOrd="0" destOrd="0" presId="urn:microsoft.com/office/officeart/2005/8/layout/default"/>
    <dgm:cxn modelId="{2D54D214-5986-FB45-BEBC-EB187DEC9E57}" srcId="{7F25EB2E-676A-6A40-8216-11FC675D3392}" destId="{FB57C712-3E37-C34E-8CA9-49F4EDE390C4}" srcOrd="0" destOrd="0" parTransId="{1D94FDC4-85DA-814B-B1F5-28A2804D2D1E}" sibTransId="{C675BE46-41DC-374C-8F96-A54A501CBCF2}"/>
    <dgm:cxn modelId="{13691016-FC86-E541-B606-95FB3383FB64}" type="presOf" srcId="{2B571BBB-BB18-E04A-A943-274B21EFF95E}" destId="{DDA89512-2372-B649-91C4-C0D3211FE4DB}" srcOrd="0" destOrd="0" presId="urn:microsoft.com/office/officeart/2005/8/layout/default"/>
    <dgm:cxn modelId="{3C66FD21-25C6-294D-A0BF-957052785A71}" srcId="{7F25EB2E-676A-6A40-8216-11FC675D3392}" destId="{9A84CCA7-83FD-8945-ABC1-C8B242C721D8}" srcOrd="1" destOrd="0" parTransId="{903DFA9F-3670-B04A-8551-86F825FD5759}" sibTransId="{6BF41167-0AFB-7A40-95AE-FEB2E5DF206F}"/>
    <dgm:cxn modelId="{5F40185E-10E7-B646-8EAF-D4D9ABC42C84}" type="presOf" srcId="{993A3AB7-70FF-E247-B9DF-922E6EC5BF52}" destId="{CC089139-6CE6-2745-8609-0D954CB58EB4}" srcOrd="0" destOrd="0" presId="urn:microsoft.com/office/officeart/2005/8/layout/default"/>
    <dgm:cxn modelId="{C6626569-9E32-F048-A342-7A8B02D37196}" srcId="{7F25EB2E-676A-6A40-8216-11FC675D3392}" destId="{2B571BBB-BB18-E04A-A943-274B21EFF95E}" srcOrd="3" destOrd="0" parTransId="{5C6D9E1A-AF37-0941-8CF2-46F09A6537A8}" sibTransId="{154F23A3-9155-4143-886D-7B2F745CE861}"/>
    <dgm:cxn modelId="{5C464070-C6B5-4B4F-BCAF-79C6A49BB283}" type="presOf" srcId="{FC11E9E1-00E1-0A42-BF8A-12DDD00A4D8A}" destId="{9E2785F4-608D-E249-A051-9114BE4E0121}" srcOrd="0" destOrd="0" presId="urn:microsoft.com/office/officeart/2005/8/layout/default"/>
    <dgm:cxn modelId="{45691EAD-AD16-B44D-82B3-86CBCE16020C}" type="presOf" srcId="{7F25EB2E-676A-6A40-8216-11FC675D3392}" destId="{92906BE7-C30A-7A42-AACB-247F05AEDC8D}" srcOrd="0" destOrd="0" presId="urn:microsoft.com/office/officeart/2005/8/layout/default"/>
    <dgm:cxn modelId="{A955D3AF-8881-3D4F-A584-AF5BA3044192}" type="presOf" srcId="{6F9B3C03-448B-4144-8370-23F455DABE12}" destId="{301900DF-ED6A-1E43-9292-1C4387E8A8CB}" srcOrd="0" destOrd="0" presId="urn:microsoft.com/office/officeart/2005/8/layout/default"/>
    <dgm:cxn modelId="{AC7F14C7-D56D-C64B-AAF5-BF3A31003F50}" type="presOf" srcId="{9A84CCA7-83FD-8945-ABC1-C8B242C721D8}" destId="{7DAEFFE1-D83A-E24B-AF1C-97E7BCE0D6E1}" srcOrd="0" destOrd="0" presId="urn:microsoft.com/office/officeart/2005/8/layout/default"/>
    <dgm:cxn modelId="{D75D03E7-B2A9-EF41-8368-9A33224E2C46}" srcId="{7F25EB2E-676A-6A40-8216-11FC675D3392}" destId="{993A3AB7-70FF-E247-B9DF-922E6EC5BF52}" srcOrd="2" destOrd="0" parTransId="{884F53D4-0C91-EB41-BC47-8D0B312DED29}" sibTransId="{0937DF38-C69D-B347-868E-CCA18D2F16DF}"/>
    <dgm:cxn modelId="{D1849631-AB0F-BB4A-8357-1D1CC7254142}" type="presParOf" srcId="{92906BE7-C30A-7A42-AACB-247F05AEDC8D}" destId="{31920AE8-2F9D-1743-8C67-FFAC427D1D49}" srcOrd="0" destOrd="0" presId="urn:microsoft.com/office/officeart/2005/8/layout/default"/>
    <dgm:cxn modelId="{DF0EBFF5-EA1F-0E45-9F19-ACA2F6B69DBE}" type="presParOf" srcId="{92906BE7-C30A-7A42-AACB-247F05AEDC8D}" destId="{9D3F01BD-0EC6-4F43-9B8E-64A7649DC464}" srcOrd="1" destOrd="0" presId="urn:microsoft.com/office/officeart/2005/8/layout/default"/>
    <dgm:cxn modelId="{2D96CAA9-1767-F54A-92BD-C52DF44C1760}" type="presParOf" srcId="{92906BE7-C30A-7A42-AACB-247F05AEDC8D}" destId="{7DAEFFE1-D83A-E24B-AF1C-97E7BCE0D6E1}" srcOrd="2" destOrd="0" presId="urn:microsoft.com/office/officeart/2005/8/layout/default"/>
    <dgm:cxn modelId="{9494FAF4-3A88-E045-A3F3-F7D05EAE09EE}" type="presParOf" srcId="{92906BE7-C30A-7A42-AACB-247F05AEDC8D}" destId="{48C13FC8-D433-934F-B88C-9C7622862390}" srcOrd="3" destOrd="0" presId="urn:microsoft.com/office/officeart/2005/8/layout/default"/>
    <dgm:cxn modelId="{83C5652C-A2B3-D845-A967-C96EE8ADB7B8}" type="presParOf" srcId="{92906BE7-C30A-7A42-AACB-247F05AEDC8D}" destId="{CC089139-6CE6-2745-8609-0D954CB58EB4}" srcOrd="4" destOrd="0" presId="urn:microsoft.com/office/officeart/2005/8/layout/default"/>
    <dgm:cxn modelId="{F85AA47E-883A-9E44-89F1-F4C3AF8F5645}" type="presParOf" srcId="{92906BE7-C30A-7A42-AACB-247F05AEDC8D}" destId="{F031B00C-6D05-E747-AFC6-81CDF791EA32}" srcOrd="5" destOrd="0" presId="urn:microsoft.com/office/officeart/2005/8/layout/default"/>
    <dgm:cxn modelId="{EAAAA40D-A68D-0446-929F-CCBFD45BB811}" type="presParOf" srcId="{92906BE7-C30A-7A42-AACB-247F05AEDC8D}" destId="{DDA89512-2372-B649-91C4-C0D3211FE4DB}" srcOrd="6" destOrd="0" presId="urn:microsoft.com/office/officeart/2005/8/layout/default"/>
    <dgm:cxn modelId="{45E1A41B-BC2F-784B-9418-AAE590C39BEF}" type="presParOf" srcId="{92906BE7-C30A-7A42-AACB-247F05AEDC8D}" destId="{1D3259B6-3AA3-F64D-8B7B-4D0C88BBFD38}" srcOrd="7" destOrd="0" presId="urn:microsoft.com/office/officeart/2005/8/layout/default"/>
    <dgm:cxn modelId="{7C4C0385-13A8-514F-BE3C-0652C3E25777}" type="presParOf" srcId="{92906BE7-C30A-7A42-AACB-247F05AEDC8D}" destId="{9E2785F4-608D-E249-A051-9114BE4E0121}" srcOrd="8" destOrd="0" presId="urn:microsoft.com/office/officeart/2005/8/layout/default"/>
    <dgm:cxn modelId="{FCA3FC46-562A-F940-8247-FC1FA20870AE}" type="presParOf" srcId="{92906BE7-C30A-7A42-AACB-247F05AEDC8D}" destId="{2FCA2B2E-5B6E-7847-8FC5-E0D48965B75D}" srcOrd="9" destOrd="0" presId="urn:microsoft.com/office/officeart/2005/8/layout/default"/>
    <dgm:cxn modelId="{EF8EC5AB-2B0F-1444-933D-7929AFCCE6B9}" type="presParOf" srcId="{92906BE7-C30A-7A42-AACB-247F05AEDC8D}" destId="{301900DF-ED6A-1E43-9292-1C4387E8A8C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E8EE89-C309-F44B-9C01-94AD11F05122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DF29FA9-62DA-374D-B023-68190BBF6FC7}">
      <dgm:prSet/>
      <dgm:spPr/>
      <dgm:t>
        <a:bodyPr/>
        <a:lstStyle/>
        <a:p>
          <a:r>
            <a:rPr lang="en-GB"/>
            <a:t>An app is resilient if it</a:t>
          </a:r>
          <a:endParaRPr lang="en-IN"/>
        </a:p>
      </dgm:t>
    </dgm:pt>
    <dgm:pt modelId="{8DB55F07-FCC7-3B4E-AF32-608A23A84BA1}" type="parTrans" cxnId="{DA8682DF-9C9F-D042-AE06-C0B1AAC0EE20}">
      <dgm:prSet/>
      <dgm:spPr/>
      <dgm:t>
        <a:bodyPr/>
        <a:lstStyle/>
        <a:p>
          <a:endParaRPr lang="en-GB"/>
        </a:p>
      </dgm:t>
    </dgm:pt>
    <dgm:pt modelId="{113CE39C-63EF-5F41-8033-0570AE5C66B6}" type="sibTrans" cxnId="{DA8682DF-9C9F-D042-AE06-C0B1AAC0EE20}">
      <dgm:prSet/>
      <dgm:spPr/>
      <dgm:t>
        <a:bodyPr/>
        <a:lstStyle/>
        <a:p>
          <a:endParaRPr lang="en-GB"/>
        </a:p>
      </dgm:t>
    </dgm:pt>
    <dgm:pt modelId="{4FF40EC0-A569-DE44-AB6E-0005DAA4CD12}">
      <dgm:prSet/>
      <dgm:spPr/>
      <dgm:t>
        <a:bodyPr/>
        <a:lstStyle/>
        <a:p>
          <a:r>
            <a:rPr lang="en-GB" dirty="0">
              <a:solidFill>
                <a:srgbClr val="FFC000"/>
              </a:solidFill>
            </a:rPr>
            <a:t>continues to carry out its mission in the face of adversity ▶️</a:t>
          </a:r>
          <a:endParaRPr lang="en-IN" dirty="0">
            <a:solidFill>
              <a:srgbClr val="FFC000"/>
            </a:solidFill>
          </a:endParaRPr>
        </a:p>
      </dgm:t>
    </dgm:pt>
    <dgm:pt modelId="{143AF34B-C7DD-A840-953A-3E040A9E2B57}" type="parTrans" cxnId="{1F214220-C61E-6B48-89CA-C539F7C9486F}">
      <dgm:prSet/>
      <dgm:spPr/>
      <dgm:t>
        <a:bodyPr/>
        <a:lstStyle/>
        <a:p>
          <a:endParaRPr lang="en-GB"/>
        </a:p>
      </dgm:t>
    </dgm:pt>
    <dgm:pt modelId="{196DBAAC-11FC-7D4C-89FB-9CD24E9A4F9F}" type="sibTrans" cxnId="{1F214220-C61E-6B48-89CA-C539F7C9486F}">
      <dgm:prSet/>
      <dgm:spPr/>
      <dgm:t>
        <a:bodyPr/>
        <a:lstStyle/>
        <a:p>
          <a:endParaRPr lang="en-GB"/>
        </a:p>
      </dgm:t>
    </dgm:pt>
    <dgm:pt modelId="{38CC4EC2-0F83-D440-8C3D-F692B8A1242F}">
      <dgm:prSet/>
      <dgm:spPr/>
      <dgm:t>
        <a:bodyPr/>
        <a:lstStyle/>
        <a:p>
          <a:r>
            <a:rPr lang="en-GB"/>
            <a:t>Resilience assumes that adverse conditions </a:t>
          </a:r>
          <a:r>
            <a:rPr lang="en-GB" b="1"/>
            <a:t>will</a:t>
          </a:r>
          <a:r>
            <a:rPr lang="en-GB"/>
            <a:t> occur 🌩️</a:t>
          </a:r>
          <a:endParaRPr lang="en-IN"/>
        </a:p>
      </dgm:t>
    </dgm:pt>
    <dgm:pt modelId="{F79D9F78-D035-FA49-9699-489CDC8C30A7}" type="parTrans" cxnId="{8B7598E8-8F59-A54D-99E7-9DD827D3B8F8}">
      <dgm:prSet/>
      <dgm:spPr/>
      <dgm:t>
        <a:bodyPr/>
        <a:lstStyle/>
        <a:p>
          <a:endParaRPr lang="en-GB"/>
        </a:p>
      </dgm:t>
    </dgm:pt>
    <dgm:pt modelId="{FDB004C4-FA3A-EA46-9C2B-951D81102F6C}" type="sibTrans" cxnId="{8B7598E8-8F59-A54D-99E7-9DD827D3B8F8}">
      <dgm:prSet/>
      <dgm:spPr/>
      <dgm:t>
        <a:bodyPr/>
        <a:lstStyle/>
        <a:p>
          <a:endParaRPr lang="en-GB"/>
        </a:p>
      </dgm:t>
    </dgm:pt>
    <dgm:pt modelId="{EDFC4EEA-6C58-144F-9F7F-5B980AC301D1}">
      <dgm:prSet/>
      <dgm:spPr/>
      <dgm:t>
        <a:bodyPr/>
        <a:lstStyle/>
        <a:p>
          <a:r>
            <a:rPr lang="en-GB" dirty="0"/>
            <a:t>Resilience is </a:t>
          </a:r>
          <a:r>
            <a:rPr lang="en-GB" b="1" dirty="0"/>
            <a:t>not</a:t>
          </a:r>
          <a:r>
            <a:rPr lang="en-GB" dirty="0"/>
            <a:t> a tick box ✅</a:t>
          </a:r>
          <a:endParaRPr lang="en-IN" dirty="0"/>
        </a:p>
      </dgm:t>
    </dgm:pt>
    <dgm:pt modelId="{20B59402-3ACF-6C43-9913-711BD7B2D01F}" type="parTrans" cxnId="{FACA2D49-7D90-5543-AC55-649185EC53A2}">
      <dgm:prSet/>
      <dgm:spPr/>
      <dgm:t>
        <a:bodyPr/>
        <a:lstStyle/>
        <a:p>
          <a:endParaRPr lang="en-GB"/>
        </a:p>
      </dgm:t>
    </dgm:pt>
    <dgm:pt modelId="{79F82F5D-FADA-0D44-8802-1C7F51344369}" type="sibTrans" cxnId="{FACA2D49-7D90-5543-AC55-649185EC53A2}">
      <dgm:prSet/>
      <dgm:spPr/>
      <dgm:t>
        <a:bodyPr/>
        <a:lstStyle/>
        <a:p>
          <a:endParaRPr lang="en-GB"/>
        </a:p>
      </dgm:t>
    </dgm:pt>
    <dgm:pt modelId="{DC1651ED-099E-0940-8A56-69BA2D2FA3FA}" type="pres">
      <dgm:prSet presAssocID="{D8E8EE89-C309-F44B-9C01-94AD11F05122}" presName="Name0" presStyleCnt="0">
        <dgm:presLayoutVars>
          <dgm:dir/>
          <dgm:resizeHandles val="exact"/>
        </dgm:presLayoutVars>
      </dgm:prSet>
      <dgm:spPr/>
    </dgm:pt>
    <dgm:pt modelId="{D6892CB6-863A-3844-A076-062263FDC9CD}" type="pres">
      <dgm:prSet presAssocID="{4DF29FA9-62DA-374D-B023-68190BBF6FC7}" presName="node" presStyleLbl="node1" presStyleIdx="0" presStyleCnt="3">
        <dgm:presLayoutVars>
          <dgm:bulletEnabled val="1"/>
        </dgm:presLayoutVars>
      </dgm:prSet>
      <dgm:spPr/>
    </dgm:pt>
    <dgm:pt modelId="{4C40881C-18BB-5646-8991-DA9A1FC5DB7F}" type="pres">
      <dgm:prSet presAssocID="{113CE39C-63EF-5F41-8033-0570AE5C66B6}" presName="sibTrans" presStyleCnt="0"/>
      <dgm:spPr/>
    </dgm:pt>
    <dgm:pt modelId="{451CECA4-5CE5-1F41-8587-A4BA90524E27}" type="pres">
      <dgm:prSet presAssocID="{38CC4EC2-0F83-D440-8C3D-F692B8A1242F}" presName="node" presStyleLbl="node1" presStyleIdx="1" presStyleCnt="3">
        <dgm:presLayoutVars>
          <dgm:bulletEnabled val="1"/>
        </dgm:presLayoutVars>
      </dgm:prSet>
      <dgm:spPr/>
    </dgm:pt>
    <dgm:pt modelId="{05CEEDA5-E1AA-C74A-982A-AE17867598C8}" type="pres">
      <dgm:prSet presAssocID="{FDB004C4-FA3A-EA46-9C2B-951D81102F6C}" presName="sibTrans" presStyleCnt="0"/>
      <dgm:spPr/>
    </dgm:pt>
    <dgm:pt modelId="{50BF15B3-10E5-6749-90CE-4332D0B1A364}" type="pres">
      <dgm:prSet presAssocID="{EDFC4EEA-6C58-144F-9F7F-5B980AC301D1}" presName="node" presStyleLbl="node1" presStyleIdx="2" presStyleCnt="3">
        <dgm:presLayoutVars>
          <dgm:bulletEnabled val="1"/>
        </dgm:presLayoutVars>
      </dgm:prSet>
      <dgm:spPr/>
    </dgm:pt>
  </dgm:ptLst>
  <dgm:cxnLst>
    <dgm:cxn modelId="{991DB410-1688-4541-9DBE-F5B9C90332B5}" type="presOf" srcId="{38CC4EC2-0F83-D440-8C3D-F692B8A1242F}" destId="{451CECA4-5CE5-1F41-8587-A4BA90524E27}" srcOrd="0" destOrd="0" presId="urn:microsoft.com/office/officeart/2005/8/layout/hList6"/>
    <dgm:cxn modelId="{C077951D-7F9D-8749-8312-FC6C29B4485C}" type="presOf" srcId="{4DF29FA9-62DA-374D-B023-68190BBF6FC7}" destId="{D6892CB6-863A-3844-A076-062263FDC9CD}" srcOrd="0" destOrd="0" presId="urn:microsoft.com/office/officeart/2005/8/layout/hList6"/>
    <dgm:cxn modelId="{7DE50F1F-B190-8045-81AA-5D6CE3858CCA}" type="presOf" srcId="{4FF40EC0-A569-DE44-AB6E-0005DAA4CD12}" destId="{D6892CB6-863A-3844-A076-062263FDC9CD}" srcOrd="0" destOrd="1" presId="urn:microsoft.com/office/officeart/2005/8/layout/hList6"/>
    <dgm:cxn modelId="{1F214220-C61E-6B48-89CA-C539F7C9486F}" srcId="{4DF29FA9-62DA-374D-B023-68190BBF6FC7}" destId="{4FF40EC0-A569-DE44-AB6E-0005DAA4CD12}" srcOrd="0" destOrd="0" parTransId="{143AF34B-C7DD-A840-953A-3E040A9E2B57}" sibTransId="{196DBAAC-11FC-7D4C-89FB-9CD24E9A4F9F}"/>
    <dgm:cxn modelId="{D05C9A25-FB37-0748-A5EC-16EF18673D1E}" type="presOf" srcId="{EDFC4EEA-6C58-144F-9F7F-5B980AC301D1}" destId="{50BF15B3-10E5-6749-90CE-4332D0B1A364}" srcOrd="0" destOrd="0" presId="urn:microsoft.com/office/officeart/2005/8/layout/hList6"/>
    <dgm:cxn modelId="{BB878934-83CC-1D45-BA1E-E4CF21FE8837}" type="presOf" srcId="{D8E8EE89-C309-F44B-9C01-94AD11F05122}" destId="{DC1651ED-099E-0940-8A56-69BA2D2FA3FA}" srcOrd="0" destOrd="0" presId="urn:microsoft.com/office/officeart/2005/8/layout/hList6"/>
    <dgm:cxn modelId="{FACA2D49-7D90-5543-AC55-649185EC53A2}" srcId="{D8E8EE89-C309-F44B-9C01-94AD11F05122}" destId="{EDFC4EEA-6C58-144F-9F7F-5B980AC301D1}" srcOrd="2" destOrd="0" parTransId="{20B59402-3ACF-6C43-9913-711BD7B2D01F}" sibTransId="{79F82F5D-FADA-0D44-8802-1C7F51344369}"/>
    <dgm:cxn modelId="{DA8682DF-9C9F-D042-AE06-C0B1AAC0EE20}" srcId="{D8E8EE89-C309-F44B-9C01-94AD11F05122}" destId="{4DF29FA9-62DA-374D-B023-68190BBF6FC7}" srcOrd="0" destOrd="0" parTransId="{8DB55F07-FCC7-3B4E-AF32-608A23A84BA1}" sibTransId="{113CE39C-63EF-5F41-8033-0570AE5C66B6}"/>
    <dgm:cxn modelId="{8B7598E8-8F59-A54D-99E7-9DD827D3B8F8}" srcId="{D8E8EE89-C309-F44B-9C01-94AD11F05122}" destId="{38CC4EC2-0F83-D440-8C3D-F692B8A1242F}" srcOrd="1" destOrd="0" parTransId="{F79D9F78-D035-FA49-9699-489CDC8C30A7}" sibTransId="{FDB004C4-FA3A-EA46-9C2B-951D81102F6C}"/>
    <dgm:cxn modelId="{03284A3B-60DC-3940-AD89-4E8F5BF8F480}" type="presParOf" srcId="{DC1651ED-099E-0940-8A56-69BA2D2FA3FA}" destId="{D6892CB6-863A-3844-A076-062263FDC9CD}" srcOrd="0" destOrd="0" presId="urn:microsoft.com/office/officeart/2005/8/layout/hList6"/>
    <dgm:cxn modelId="{45710606-E594-984C-8E52-A9904666C2F6}" type="presParOf" srcId="{DC1651ED-099E-0940-8A56-69BA2D2FA3FA}" destId="{4C40881C-18BB-5646-8991-DA9A1FC5DB7F}" srcOrd="1" destOrd="0" presId="urn:microsoft.com/office/officeart/2005/8/layout/hList6"/>
    <dgm:cxn modelId="{1CA3248C-AC9E-794E-9D6D-3F932E9FAD60}" type="presParOf" srcId="{DC1651ED-099E-0940-8A56-69BA2D2FA3FA}" destId="{451CECA4-5CE5-1F41-8587-A4BA90524E27}" srcOrd="2" destOrd="0" presId="urn:microsoft.com/office/officeart/2005/8/layout/hList6"/>
    <dgm:cxn modelId="{87705155-EDF6-D64E-B0E1-37F72C385F6E}" type="presParOf" srcId="{DC1651ED-099E-0940-8A56-69BA2D2FA3FA}" destId="{05CEEDA5-E1AA-C74A-982A-AE17867598C8}" srcOrd="3" destOrd="0" presId="urn:microsoft.com/office/officeart/2005/8/layout/hList6"/>
    <dgm:cxn modelId="{406A50C1-7774-A742-BB03-2B882467EC7D}" type="presParOf" srcId="{DC1651ED-099E-0940-8A56-69BA2D2FA3FA}" destId="{50BF15B3-10E5-6749-90CE-4332D0B1A364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5E5D27-7047-F344-8E90-22837C80E7E1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663190E-DE6E-8F42-A3B5-5F81847A690A}">
      <dgm:prSet phldrT="[Text]"/>
      <dgm:spPr/>
      <dgm:t>
        <a:bodyPr/>
        <a:lstStyle/>
        <a:p>
          <a:r>
            <a:rPr lang="en-GB" dirty="0"/>
            <a:t>It’s not a matter of if, it’s </a:t>
          </a:r>
          <a:r>
            <a:rPr lang="en-GB" b="1" dirty="0">
              <a:gradFill>
                <a:gsLst>
                  <a:gs pos="0">
                    <a:srgbClr val="8250DF"/>
                  </a:gs>
                  <a:gs pos="100000">
                    <a:srgbClr val="D42A32"/>
                  </a:gs>
                </a:gsLst>
                <a:lin ang="5400000" scaled="1"/>
              </a:gradFill>
            </a:rPr>
            <a:t>when</a:t>
          </a:r>
          <a:endParaRPr lang="en-GB" dirty="0"/>
        </a:p>
      </dgm:t>
    </dgm:pt>
    <dgm:pt modelId="{74EECF8C-9C43-D04B-9574-D0FDAB685A86}" type="parTrans" cxnId="{AE06EABF-3F60-CA4D-8B81-943CEF15590F}">
      <dgm:prSet/>
      <dgm:spPr/>
      <dgm:t>
        <a:bodyPr/>
        <a:lstStyle/>
        <a:p>
          <a:endParaRPr lang="en-GB"/>
        </a:p>
      </dgm:t>
    </dgm:pt>
    <dgm:pt modelId="{578A164F-0236-4948-81D6-87CAE05E47DE}" type="sibTrans" cxnId="{AE06EABF-3F60-CA4D-8B81-943CEF15590F}">
      <dgm:prSet/>
      <dgm:spPr/>
      <dgm:t>
        <a:bodyPr/>
        <a:lstStyle/>
        <a:p>
          <a:endParaRPr lang="en-GB"/>
        </a:p>
      </dgm:t>
    </dgm:pt>
    <dgm:pt modelId="{CD96B40E-C277-6F40-AF14-3AAE13929067}">
      <dgm:prSet phldrT="[Text]"/>
      <dgm:spPr/>
      <dgm:t>
        <a:bodyPr/>
        <a:lstStyle/>
        <a:p>
          <a:r>
            <a:rPr lang="en-GB" dirty="0"/>
            <a:t>How do you know what is going to happen?</a:t>
          </a:r>
        </a:p>
      </dgm:t>
    </dgm:pt>
    <dgm:pt modelId="{1586D1D0-136E-8A4F-B628-A98317296270}" type="parTrans" cxnId="{86A1F603-B4D9-3344-BEAF-183639D595F9}">
      <dgm:prSet/>
      <dgm:spPr/>
      <dgm:t>
        <a:bodyPr/>
        <a:lstStyle/>
        <a:p>
          <a:endParaRPr lang="en-GB"/>
        </a:p>
      </dgm:t>
    </dgm:pt>
    <dgm:pt modelId="{E2E93CB5-7AD0-9646-9C7C-D4B0763621F9}" type="sibTrans" cxnId="{86A1F603-B4D9-3344-BEAF-183639D595F9}">
      <dgm:prSet/>
      <dgm:spPr/>
      <dgm:t>
        <a:bodyPr/>
        <a:lstStyle/>
        <a:p>
          <a:endParaRPr lang="en-GB"/>
        </a:p>
      </dgm:t>
    </dgm:pt>
    <dgm:pt modelId="{FF112195-409D-EE4F-A0DC-DAC6035D8F1F}">
      <dgm:prSet phldrT="[Text]"/>
      <dgm:spPr/>
      <dgm:t>
        <a:bodyPr/>
        <a:lstStyle/>
        <a:p>
          <a:r>
            <a:rPr lang="en-GB" dirty="0"/>
            <a:t>How will your app recover? Will it recover?</a:t>
          </a:r>
        </a:p>
      </dgm:t>
    </dgm:pt>
    <dgm:pt modelId="{1D94DC22-7E97-1F47-A309-574398C3D4E2}" type="parTrans" cxnId="{90117974-1933-6045-B91B-BBE66E356724}">
      <dgm:prSet/>
      <dgm:spPr/>
      <dgm:t>
        <a:bodyPr/>
        <a:lstStyle/>
        <a:p>
          <a:endParaRPr lang="en-GB"/>
        </a:p>
      </dgm:t>
    </dgm:pt>
    <dgm:pt modelId="{F305E956-D3B1-7240-9599-7E25A879E974}" type="sibTrans" cxnId="{90117974-1933-6045-B91B-BBE66E356724}">
      <dgm:prSet/>
      <dgm:spPr/>
      <dgm:t>
        <a:bodyPr/>
        <a:lstStyle/>
        <a:p>
          <a:endParaRPr lang="en-GB"/>
        </a:p>
      </dgm:t>
    </dgm:pt>
    <dgm:pt modelId="{F78349AB-7469-4E42-B461-1A366F1424C7}">
      <dgm:prSet phldrT="[Text]"/>
      <dgm:spPr/>
      <dgm:t>
        <a:bodyPr/>
        <a:lstStyle/>
        <a:p>
          <a:r>
            <a:rPr lang="en-GB" dirty="0"/>
            <a:t>How do you test for failures?</a:t>
          </a:r>
        </a:p>
      </dgm:t>
    </dgm:pt>
    <dgm:pt modelId="{3171307D-AFD5-5D40-B791-E0576535D8A9}" type="parTrans" cxnId="{47FA2F04-5181-5445-9D9C-A6123376E0B1}">
      <dgm:prSet/>
      <dgm:spPr/>
      <dgm:t>
        <a:bodyPr/>
        <a:lstStyle/>
        <a:p>
          <a:endParaRPr lang="en-GB"/>
        </a:p>
      </dgm:t>
    </dgm:pt>
    <dgm:pt modelId="{78790B89-616B-574D-9FB3-A4A65A286325}" type="sibTrans" cxnId="{47FA2F04-5181-5445-9D9C-A6123376E0B1}">
      <dgm:prSet/>
      <dgm:spPr/>
      <dgm:t>
        <a:bodyPr/>
        <a:lstStyle/>
        <a:p>
          <a:endParaRPr lang="en-GB"/>
        </a:p>
      </dgm:t>
    </dgm:pt>
    <dgm:pt modelId="{DE4A7C82-05ED-F24E-A01C-BD944CB10B3E}" type="pres">
      <dgm:prSet presAssocID="{175E5D27-7047-F344-8E90-22837C80E7E1}" presName="diagram" presStyleCnt="0">
        <dgm:presLayoutVars>
          <dgm:dir/>
          <dgm:resizeHandles val="exact"/>
        </dgm:presLayoutVars>
      </dgm:prSet>
      <dgm:spPr/>
    </dgm:pt>
    <dgm:pt modelId="{EA60259C-0DE8-0B48-99FF-23481565CB3C}" type="pres">
      <dgm:prSet presAssocID="{D663190E-DE6E-8F42-A3B5-5F81847A690A}" presName="node" presStyleLbl="node1" presStyleIdx="0" presStyleCnt="4">
        <dgm:presLayoutVars>
          <dgm:bulletEnabled val="1"/>
        </dgm:presLayoutVars>
      </dgm:prSet>
      <dgm:spPr/>
    </dgm:pt>
    <dgm:pt modelId="{C55E0577-2ABC-C642-AE8A-1E53C1D66812}" type="pres">
      <dgm:prSet presAssocID="{578A164F-0236-4948-81D6-87CAE05E47DE}" presName="sibTrans" presStyleCnt="0"/>
      <dgm:spPr/>
    </dgm:pt>
    <dgm:pt modelId="{B44DB698-41B9-734A-AD6A-701FAD4078BA}" type="pres">
      <dgm:prSet presAssocID="{CD96B40E-C277-6F40-AF14-3AAE13929067}" presName="node" presStyleLbl="node1" presStyleIdx="1" presStyleCnt="4">
        <dgm:presLayoutVars>
          <dgm:bulletEnabled val="1"/>
        </dgm:presLayoutVars>
      </dgm:prSet>
      <dgm:spPr/>
    </dgm:pt>
    <dgm:pt modelId="{9E2D5C5E-A6AD-D642-91E0-9CE7246FCA23}" type="pres">
      <dgm:prSet presAssocID="{E2E93CB5-7AD0-9646-9C7C-D4B0763621F9}" presName="sibTrans" presStyleCnt="0"/>
      <dgm:spPr/>
    </dgm:pt>
    <dgm:pt modelId="{2705E49D-8731-864B-B3DE-BFEA641F8961}" type="pres">
      <dgm:prSet presAssocID="{FF112195-409D-EE4F-A0DC-DAC6035D8F1F}" presName="node" presStyleLbl="node1" presStyleIdx="2" presStyleCnt="4">
        <dgm:presLayoutVars>
          <dgm:bulletEnabled val="1"/>
        </dgm:presLayoutVars>
      </dgm:prSet>
      <dgm:spPr/>
    </dgm:pt>
    <dgm:pt modelId="{776D9FD6-8F57-AC40-A99E-6F9CB504669C}" type="pres">
      <dgm:prSet presAssocID="{F305E956-D3B1-7240-9599-7E25A879E974}" presName="sibTrans" presStyleCnt="0"/>
      <dgm:spPr/>
    </dgm:pt>
    <dgm:pt modelId="{C60AA96D-80A4-8648-8947-CBA479E8A6AC}" type="pres">
      <dgm:prSet presAssocID="{F78349AB-7469-4E42-B461-1A366F1424C7}" presName="node" presStyleLbl="node1" presStyleIdx="3" presStyleCnt="4">
        <dgm:presLayoutVars>
          <dgm:bulletEnabled val="1"/>
        </dgm:presLayoutVars>
      </dgm:prSet>
      <dgm:spPr/>
    </dgm:pt>
  </dgm:ptLst>
  <dgm:cxnLst>
    <dgm:cxn modelId="{86A1F603-B4D9-3344-BEAF-183639D595F9}" srcId="{175E5D27-7047-F344-8E90-22837C80E7E1}" destId="{CD96B40E-C277-6F40-AF14-3AAE13929067}" srcOrd="1" destOrd="0" parTransId="{1586D1D0-136E-8A4F-B628-A98317296270}" sibTransId="{E2E93CB5-7AD0-9646-9C7C-D4B0763621F9}"/>
    <dgm:cxn modelId="{47FA2F04-5181-5445-9D9C-A6123376E0B1}" srcId="{175E5D27-7047-F344-8E90-22837C80E7E1}" destId="{F78349AB-7469-4E42-B461-1A366F1424C7}" srcOrd="3" destOrd="0" parTransId="{3171307D-AFD5-5D40-B791-E0576535D8A9}" sibTransId="{78790B89-616B-574D-9FB3-A4A65A286325}"/>
    <dgm:cxn modelId="{65252030-EA08-DF42-AA29-3E76CC976470}" type="presOf" srcId="{F78349AB-7469-4E42-B461-1A366F1424C7}" destId="{C60AA96D-80A4-8648-8947-CBA479E8A6AC}" srcOrd="0" destOrd="0" presId="urn:microsoft.com/office/officeart/2005/8/layout/default"/>
    <dgm:cxn modelId="{5A74364E-0D11-9645-AAE6-2793B6378F19}" type="presOf" srcId="{CD96B40E-C277-6F40-AF14-3AAE13929067}" destId="{B44DB698-41B9-734A-AD6A-701FAD4078BA}" srcOrd="0" destOrd="0" presId="urn:microsoft.com/office/officeart/2005/8/layout/default"/>
    <dgm:cxn modelId="{2CAE1055-50F7-8E41-B08A-A806067C9F13}" type="presOf" srcId="{D663190E-DE6E-8F42-A3B5-5F81847A690A}" destId="{EA60259C-0DE8-0B48-99FF-23481565CB3C}" srcOrd="0" destOrd="0" presId="urn:microsoft.com/office/officeart/2005/8/layout/default"/>
    <dgm:cxn modelId="{90117974-1933-6045-B91B-BBE66E356724}" srcId="{175E5D27-7047-F344-8E90-22837C80E7E1}" destId="{FF112195-409D-EE4F-A0DC-DAC6035D8F1F}" srcOrd="2" destOrd="0" parTransId="{1D94DC22-7E97-1F47-A309-574398C3D4E2}" sibTransId="{F305E956-D3B1-7240-9599-7E25A879E974}"/>
    <dgm:cxn modelId="{C9642676-6216-C546-BBF8-3E632A0005DA}" type="presOf" srcId="{FF112195-409D-EE4F-A0DC-DAC6035D8F1F}" destId="{2705E49D-8731-864B-B3DE-BFEA641F8961}" srcOrd="0" destOrd="0" presId="urn:microsoft.com/office/officeart/2005/8/layout/default"/>
    <dgm:cxn modelId="{E7DCA6B5-55F0-DA44-8D16-509A5CFDBA46}" type="presOf" srcId="{175E5D27-7047-F344-8E90-22837C80E7E1}" destId="{DE4A7C82-05ED-F24E-A01C-BD944CB10B3E}" srcOrd="0" destOrd="0" presId="urn:microsoft.com/office/officeart/2005/8/layout/default"/>
    <dgm:cxn modelId="{AE06EABF-3F60-CA4D-8B81-943CEF15590F}" srcId="{175E5D27-7047-F344-8E90-22837C80E7E1}" destId="{D663190E-DE6E-8F42-A3B5-5F81847A690A}" srcOrd="0" destOrd="0" parTransId="{74EECF8C-9C43-D04B-9574-D0FDAB685A86}" sibTransId="{578A164F-0236-4948-81D6-87CAE05E47DE}"/>
    <dgm:cxn modelId="{27709E05-A54C-3F40-A8CB-D8ED72D6FC70}" type="presParOf" srcId="{DE4A7C82-05ED-F24E-A01C-BD944CB10B3E}" destId="{EA60259C-0DE8-0B48-99FF-23481565CB3C}" srcOrd="0" destOrd="0" presId="urn:microsoft.com/office/officeart/2005/8/layout/default"/>
    <dgm:cxn modelId="{5763ED17-6034-E24C-914C-31B9C7F35240}" type="presParOf" srcId="{DE4A7C82-05ED-F24E-A01C-BD944CB10B3E}" destId="{C55E0577-2ABC-C642-AE8A-1E53C1D66812}" srcOrd="1" destOrd="0" presId="urn:microsoft.com/office/officeart/2005/8/layout/default"/>
    <dgm:cxn modelId="{DAECBB35-9825-FE4E-ADC2-A9B1BDF34503}" type="presParOf" srcId="{DE4A7C82-05ED-F24E-A01C-BD944CB10B3E}" destId="{B44DB698-41B9-734A-AD6A-701FAD4078BA}" srcOrd="2" destOrd="0" presId="urn:microsoft.com/office/officeart/2005/8/layout/default"/>
    <dgm:cxn modelId="{0EF2493D-71D7-3C43-98A0-EA319B99B25C}" type="presParOf" srcId="{DE4A7C82-05ED-F24E-A01C-BD944CB10B3E}" destId="{9E2D5C5E-A6AD-D642-91E0-9CE7246FCA23}" srcOrd="3" destOrd="0" presId="urn:microsoft.com/office/officeart/2005/8/layout/default"/>
    <dgm:cxn modelId="{75A50AB0-8F7E-C54C-8388-09630125FE79}" type="presParOf" srcId="{DE4A7C82-05ED-F24E-A01C-BD944CB10B3E}" destId="{2705E49D-8731-864B-B3DE-BFEA641F8961}" srcOrd="4" destOrd="0" presId="urn:microsoft.com/office/officeart/2005/8/layout/default"/>
    <dgm:cxn modelId="{A829D5FD-AE25-0D46-8445-9459B20A7008}" type="presParOf" srcId="{DE4A7C82-05ED-F24E-A01C-BD944CB10B3E}" destId="{776D9FD6-8F57-AC40-A99E-6F9CB504669C}" srcOrd="5" destOrd="0" presId="urn:microsoft.com/office/officeart/2005/8/layout/default"/>
    <dgm:cxn modelId="{A4416F08-A458-A843-BDDE-902876219920}" type="presParOf" srcId="{DE4A7C82-05ED-F24E-A01C-BD944CB10B3E}" destId="{C60AA96D-80A4-8648-8947-CBA479E8A6A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ABA12C-89CE-094E-889B-969BFF2A7A37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2745C1E6-33F5-C545-A40B-909114387B74}">
      <dgm:prSet/>
      <dgm:spPr/>
      <dgm:t>
        <a:bodyPr/>
        <a:lstStyle/>
        <a:p>
          <a:r>
            <a:rPr lang="en-GB"/>
            <a:t>You don’t own the APIs </a:t>
          </a:r>
          <a:endParaRPr lang="en-IN"/>
        </a:p>
      </dgm:t>
    </dgm:pt>
    <dgm:pt modelId="{5FD7E978-27C2-8644-A1A6-D75E233378F4}" type="parTrans" cxnId="{F6FDBCF5-5425-7148-ABE2-3589317E59FC}">
      <dgm:prSet/>
      <dgm:spPr/>
      <dgm:t>
        <a:bodyPr/>
        <a:lstStyle/>
        <a:p>
          <a:endParaRPr lang="en-GB"/>
        </a:p>
      </dgm:t>
    </dgm:pt>
    <dgm:pt modelId="{C5A79324-4496-7545-916F-98102E97F630}" type="sibTrans" cxnId="{F6FDBCF5-5425-7148-ABE2-3589317E59FC}">
      <dgm:prSet/>
      <dgm:spPr/>
      <dgm:t>
        <a:bodyPr/>
        <a:lstStyle/>
        <a:p>
          <a:endParaRPr lang="en-GB"/>
        </a:p>
      </dgm:t>
    </dgm:pt>
    <dgm:pt modelId="{928AEE11-9CC7-774C-9C18-12ABA5ECAE52}">
      <dgm:prSet/>
      <dgm:spPr/>
      <dgm:t>
        <a:bodyPr/>
        <a:lstStyle/>
        <a:p>
          <a:r>
            <a:rPr lang="en-GB"/>
            <a:t>You can’t turn just turn behaviours on and off 🔘</a:t>
          </a:r>
          <a:endParaRPr lang="en-IN"/>
        </a:p>
      </dgm:t>
    </dgm:pt>
    <dgm:pt modelId="{FEB4436F-63EE-784D-9F40-A1EFDB7C6C95}" type="parTrans" cxnId="{8425EEAC-6E9A-FC46-AAF0-86E23738D337}">
      <dgm:prSet/>
      <dgm:spPr/>
      <dgm:t>
        <a:bodyPr/>
        <a:lstStyle/>
        <a:p>
          <a:endParaRPr lang="en-GB"/>
        </a:p>
      </dgm:t>
    </dgm:pt>
    <dgm:pt modelId="{82137CBB-BB9E-B447-8861-D7B3AD9268EC}" type="sibTrans" cxnId="{8425EEAC-6E9A-FC46-AAF0-86E23738D337}">
      <dgm:prSet/>
      <dgm:spPr/>
      <dgm:t>
        <a:bodyPr/>
        <a:lstStyle/>
        <a:p>
          <a:endParaRPr lang="en-GB"/>
        </a:p>
      </dgm:t>
    </dgm:pt>
    <dgm:pt modelId="{219A76E6-DCFF-F54F-AEB1-7FAB2AC80999}">
      <dgm:prSet/>
      <dgm:spPr/>
      <dgm:t>
        <a:bodyPr/>
        <a:lstStyle/>
        <a:p>
          <a:r>
            <a:rPr lang="en-GB" dirty="0"/>
            <a:t>Hard to get started </a:t>
          </a:r>
          <a:endParaRPr lang="en-IN" dirty="0"/>
        </a:p>
      </dgm:t>
    </dgm:pt>
    <dgm:pt modelId="{05FE9830-1007-1A45-9FCD-F913ED558AF0}" type="parTrans" cxnId="{5E357891-8668-6841-A385-DD6E46F01087}">
      <dgm:prSet/>
      <dgm:spPr/>
      <dgm:t>
        <a:bodyPr/>
        <a:lstStyle/>
        <a:p>
          <a:endParaRPr lang="en-GB"/>
        </a:p>
      </dgm:t>
    </dgm:pt>
    <dgm:pt modelId="{6CB835C0-B700-C848-9AF4-747EB408E07B}" type="sibTrans" cxnId="{5E357891-8668-6841-A385-DD6E46F01087}">
      <dgm:prSet/>
      <dgm:spPr/>
      <dgm:t>
        <a:bodyPr/>
        <a:lstStyle/>
        <a:p>
          <a:endParaRPr lang="en-GB"/>
        </a:p>
      </dgm:t>
    </dgm:pt>
    <dgm:pt modelId="{CB26E5F0-80E7-0947-AFBA-077EF23FAADE}">
      <dgm:prSet/>
      <dgm:spPr/>
      <dgm:t>
        <a:bodyPr/>
        <a:lstStyle/>
        <a:p>
          <a:r>
            <a:rPr lang="en-GB" dirty="0"/>
            <a:t>Nobody pays for testing 💵</a:t>
          </a:r>
          <a:endParaRPr lang="en-IN" dirty="0"/>
        </a:p>
      </dgm:t>
    </dgm:pt>
    <dgm:pt modelId="{A870D15E-4806-2D4B-8DC6-8C372D792303}" type="parTrans" cxnId="{1BA2DCFD-D4BA-EC43-A9AE-D9858B067BDC}">
      <dgm:prSet/>
      <dgm:spPr/>
      <dgm:t>
        <a:bodyPr/>
        <a:lstStyle/>
        <a:p>
          <a:endParaRPr lang="en-GB"/>
        </a:p>
      </dgm:t>
    </dgm:pt>
    <dgm:pt modelId="{176FF516-6C45-604C-A82A-9A74A9CF0570}" type="sibTrans" cxnId="{1BA2DCFD-D4BA-EC43-A9AE-D9858B067BDC}">
      <dgm:prSet/>
      <dgm:spPr/>
      <dgm:t>
        <a:bodyPr/>
        <a:lstStyle/>
        <a:p>
          <a:endParaRPr lang="en-GB"/>
        </a:p>
      </dgm:t>
    </dgm:pt>
    <dgm:pt modelId="{426062C5-DF7A-AF49-8CEC-F5E69289C924}">
      <dgm:prSet/>
      <dgm:spPr/>
      <dgm:t>
        <a:bodyPr/>
        <a:lstStyle/>
        <a:p>
          <a:r>
            <a:rPr lang="en-GB"/>
            <a:t>Each API is different </a:t>
          </a:r>
          <a:endParaRPr lang="en-IN"/>
        </a:p>
      </dgm:t>
    </dgm:pt>
    <dgm:pt modelId="{FAF8AC29-FCAB-0743-B936-937397B3CF4C}" type="parTrans" cxnId="{CD7B3ECA-5DF4-DE46-8799-FF23CCF6F647}">
      <dgm:prSet/>
      <dgm:spPr/>
      <dgm:t>
        <a:bodyPr/>
        <a:lstStyle/>
        <a:p>
          <a:endParaRPr lang="en-GB"/>
        </a:p>
      </dgm:t>
    </dgm:pt>
    <dgm:pt modelId="{6D9D07E4-ACBD-934E-9957-F24EFFE734B1}" type="sibTrans" cxnId="{CD7B3ECA-5DF4-DE46-8799-FF23CCF6F647}">
      <dgm:prSet/>
      <dgm:spPr/>
      <dgm:t>
        <a:bodyPr/>
        <a:lstStyle/>
        <a:p>
          <a:endParaRPr lang="en-GB"/>
        </a:p>
      </dgm:t>
    </dgm:pt>
    <dgm:pt modelId="{660D9F3D-A9CF-B943-9A8A-1F01B783FBE9}">
      <dgm:prSet/>
      <dgm:spPr/>
      <dgm:t>
        <a:bodyPr/>
        <a:lstStyle/>
        <a:p>
          <a:r>
            <a:rPr lang="en-GB"/>
            <a:t>Some return 429s, others 403s, some return several 429s</a:t>
          </a:r>
          <a:endParaRPr lang="en-IN"/>
        </a:p>
      </dgm:t>
    </dgm:pt>
    <dgm:pt modelId="{21C21371-F2A9-1246-8567-14897EC65D54}" type="parTrans" cxnId="{DAD64D68-FB69-0D4F-95A5-BAED819B4CEC}">
      <dgm:prSet/>
      <dgm:spPr/>
      <dgm:t>
        <a:bodyPr/>
        <a:lstStyle/>
        <a:p>
          <a:endParaRPr lang="en-GB"/>
        </a:p>
      </dgm:t>
    </dgm:pt>
    <dgm:pt modelId="{B4EC4755-D125-5E48-A51D-E8DA06149623}" type="sibTrans" cxnId="{DAD64D68-FB69-0D4F-95A5-BAED819B4CEC}">
      <dgm:prSet/>
      <dgm:spPr/>
      <dgm:t>
        <a:bodyPr/>
        <a:lstStyle/>
        <a:p>
          <a:endParaRPr lang="en-GB"/>
        </a:p>
      </dgm:t>
    </dgm:pt>
    <dgm:pt modelId="{17CC5CA7-625F-C94F-B8C0-98E0EB9CB3EA}" type="pres">
      <dgm:prSet presAssocID="{24ABA12C-89CE-094E-889B-969BFF2A7A3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5EED2D-2BF7-B248-B7D0-997890DF11C1}" type="pres">
      <dgm:prSet presAssocID="{2745C1E6-33F5-C545-A40B-909114387B74}" presName="root" presStyleCnt="0"/>
      <dgm:spPr/>
    </dgm:pt>
    <dgm:pt modelId="{DEDBAD40-2784-EB4B-8E2B-4A12E4F23DDC}" type="pres">
      <dgm:prSet presAssocID="{2745C1E6-33F5-C545-A40B-909114387B74}" presName="rootComposite" presStyleCnt="0"/>
      <dgm:spPr/>
    </dgm:pt>
    <dgm:pt modelId="{F4C69D0B-A482-F74C-86A9-AD030C5F53E5}" type="pres">
      <dgm:prSet presAssocID="{2745C1E6-33F5-C545-A40B-909114387B74}" presName="rootText" presStyleLbl="node1" presStyleIdx="0" presStyleCnt="4"/>
      <dgm:spPr/>
    </dgm:pt>
    <dgm:pt modelId="{7E876835-5F17-7646-BA94-E1443505E8F5}" type="pres">
      <dgm:prSet presAssocID="{2745C1E6-33F5-C545-A40B-909114387B74}" presName="rootConnector" presStyleLbl="node1" presStyleIdx="0" presStyleCnt="4"/>
      <dgm:spPr/>
    </dgm:pt>
    <dgm:pt modelId="{27F77040-8828-E94E-9695-CA1FDA8B271A}" type="pres">
      <dgm:prSet presAssocID="{2745C1E6-33F5-C545-A40B-909114387B74}" presName="childShape" presStyleCnt="0"/>
      <dgm:spPr/>
    </dgm:pt>
    <dgm:pt modelId="{E9985D46-87B0-784A-B7C4-226FAA93EE43}" type="pres">
      <dgm:prSet presAssocID="{FEB4436F-63EE-784D-9F40-A1EFDB7C6C95}" presName="Name13" presStyleLbl="parChTrans1D2" presStyleIdx="0" presStyleCnt="2"/>
      <dgm:spPr/>
    </dgm:pt>
    <dgm:pt modelId="{22F6E971-9D78-8F44-B08D-7BFE378EA4F3}" type="pres">
      <dgm:prSet presAssocID="{928AEE11-9CC7-774C-9C18-12ABA5ECAE52}" presName="childText" presStyleLbl="bgAcc1" presStyleIdx="0" presStyleCnt="2">
        <dgm:presLayoutVars>
          <dgm:bulletEnabled val="1"/>
        </dgm:presLayoutVars>
      </dgm:prSet>
      <dgm:spPr/>
    </dgm:pt>
    <dgm:pt modelId="{35FBE139-6C60-1142-A60C-97F8193284F9}" type="pres">
      <dgm:prSet presAssocID="{219A76E6-DCFF-F54F-AEB1-7FAB2AC80999}" presName="root" presStyleCnt="0"/>
      <dgm:spPr/>
    </dgm:pt>
    <dgm:pt modelId="{137EBB6A-0216-2842-A6E9-01BBEB87DDD2}" type="pres">
      <dgm:prSet presAssocID="{219A76E6-DCFF-F54F-AEB1-7FAB2AC80999}" presName="rootComposite" presStyleCnt="0"/>
      <dgm:spPr/>
    </dgm:pt>
    <dgm:pt modelId="{5394FDF4-792B-8E45-B903-3FCC8502CD72}" type="pres">
      <dgm:prSet presAssocID="{219A76E6-DCFF-F54F-AEB1-7FAB2AC80999}" presName="rootText" presStyleLbl="node1" presStyleIdx="1" presStyleCnt="4"/>
      <dgm:spPr/>
    </dgm:pt>
    <dgm:pt modelId="{74CF51EB-E0F8-2E45-A5D8-E0C805CF5B1E}" type="pres">
      <dgm:prSet presAssocID="{219A76E6-DCFF-F54F-AEB1-7FAB2AC80999}" presName="rootConnector" presStyleLbl="node1" presStyleIdx="1" presStyleCnt="4"/>
      <dgm:spPr/>
    </dgm:pt>
    <dgm:pt modelId="{16F63E77-DDED-E84E-8AEF-BFC4EA09DCE3}" type="pres">
      <dgm:prSet presAssocID="{219A76E6-DCFF-F54F-AEB1-7FAB2AC80999}" presName="childShape" presStyleCnt="0"/>
      <dgm:spPr/>
    </dgm:pt>
    <dgm:pt modelId="{60D29D91-49A6-F449-AF45-AA7A9F954708}" type="pres">
      <dgm:prSet presAssocID="{CB26E5F0-80E7-0947-AFBA-077EF23FAADE}" presName="root" presStyleCnt="0"/>
      <dgm:spPr/>
    </dgm:pt>
    <dgm:pt modelId="{512DFF8F-489D-F54D-B362-F2DB34F6969B}" type="pres">
      <dgm:prSet presAssocID="{CB26E5F0-80E7-0947-AFBA-077EF23FAADE}" presName="rootComposite" presStyleCnt="0"/>
      <dgm:spPr/>
    </dgm:pt>
    <dgm:pt modelId="{2108539D-810C-1B41-8142-5B893232F075}" type="pres">
      <dgm:prSet presAssocID="{CB26E5F0-80E7-0947-AFBA-077EF23FAADE}" presName="rootText" presStyleLbl="node1" presStyleIdx="2" presStyleCnt="4"/>
      <dgm:spPr/>
    </dgm:pt>
    <dgm:pt modelId="{1C7B6E58-7E1E-BA40-92A5-A7C969F81591}" type="pres">
      <dgm:prSet presAssocID="{CB26E5F0-80E7-0947-AFBA-077EF23FAADE}" presName="rootConnector" presStyleLbl="node1" presStyleIdx="2" presStyleCnt="4"/>
      <dgm:spPr/>
    </dgm:pt>
    <dgm:pt modelId="{828BFF17-0F50-8242-B464-1C854EB4F575}" type="pres">
      <dgm:prSet presAssocID="{CB26E5F0-80E7-0947-AFBA-077EF23FAADE}" presName="childShape" presStyleCnt="0"/>
      <dgm:spPr/>
    </dgm:pt>
    <dgm:pt modelId="{A59033A4-21EA-1E42-A08D-F7C02233B337}" type="pres">
      <dgm:prSet presAssocID="{426062C5-DF7A-AF49-8CEC-F5E69289C924}" presName="root" presStyleCnt="0"/>
      <dgm:spPr/>
    </dgm:pt>
    <dgm:pt modelId="{ED8F7C78-C156-5E43-B804-2472794C9FE1}" type="pres">
      <dgm:prSet presAssocID="{426062C5-DF7A-AF49-8CEC-F5E69289C924}" presName="rootComposite" presStyleCnt="0"/>
      <dgm:spPr/>
    </dgm:pt>
    <dgm:pt modelId="{AFDCEF07-513B-E84C-A4DC-FF11A5D47B21}" type="pres">
      <dgm:prSet presAssocID="{426062C5-DF7A-AF49-8CEC-F5E69289C924}" presName="rootText" presStyleLbl="node1" presStyleIdx="3" presStyleCnt="4"/>
      <dgm:spPr/>
    </dgm:pt>
    <dgm:pt modelId="{3C0ADF28-D308-6F4F-86E7-59AECAC3FB7A}" type="pres">
      <dgm:prSet presAssocID="{426062C5-DF7A-AF49-8CEC-F5E69289C924}" presName="rootConnector" presStyleLbl="node1" presStyleIdx="3" presStyleCnt="4"/>
      <dgm:spPr/>
    </dgm:pt>
    <dgm:pt modelId="{E8E2CA26-D5B2-504C-BC30-4D069390E77D}" type="pres">
      <dgm:prSet presAssocID="{426062C5-DF7A-AF49-8CEC-F5E69289C924}" presName="childShape" presStyleCnt="0"/>
      <dgm:spPr/>
    </dgm:pt>
    <dgm:pt modelId="{DC15EE91-8D66-5947-A39F-D432338DAC5A}" type="pres">
      <dgm:prSet presAssocID="{21C21371-F2A9-1246-8567-14897EC65D54}" presName="Name13" presStyleLbl="parChTrans1D2" presStyleIdx="1" presStyleCnt="2"/>
      <dgm:spPr/>
    </dgm:pt>
    <dgm:pt modelId="{44966518-67BF-A841-942C-0352A4C7C0CF}" type="pres">
      <dgm:prSet presAssocID="{660D9F3D-A9CF-B943-9A8A-1F01B783FBE9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12A17012-AA0B-F24A-89C7-BF9C77545020}" type="presOf" srcId="{FEB4436F-63EE-784D-9F40-A1EFDB7C6C95}" destId="{E9985D46-87B0-784A-B7C4-226FAA93EE43}" srcOrd="0" destOrd="0" presId="urn:microsoft.com/office/officeart/2005/8/layout/hierarchy3"/>
    <dgm:cxn modelId="{06A61D17-5A8B-BD48-B271-89A119ABED16}" type="presOf" srcId="{219A76E6-DCFF-F54F-AEB1-7FAB2AC80999}" destId="{5394FDF4-792B-8E45-B903-3FCC8502CD72}" srcOrd="0" destOrd="0" presId="urn:microsoft.com/office/officeart/2005/8/layout/hierarchy3"/>
    <dgm:cxn modelId="{AC74D23C-F953-C946-AC6C-AF3117D041C8}" type="presOf" srcId="{24ABA12C-89CE-094E-889B-969BFF2A7A37}" destId="{17CC5CA7-625F-C94F-B8C0-98E0EB9CB3EA}" srcOrd="0" destOrd="0" presId="urn:microsoft.com/office/officeart/2005/8/layout/hierarchy3"/>
    <dgm:cxn modelId="{E2631051-6F49-F248-BC08-00E985DC2422}" type="presOf" srcId="{21C21371-F2A9-1246-8567-14897EC65D54}" destId="{DC15EE91-8D66-5947-A39F-D432338DAC5A}" srcOrd="0" destOrd="0" presId="urn:microsoft.com/office/officeart/2005/8/layout/hierarchy3"/>
    <dgm:cxn modelId="{25595964-969B-0743-8E65-1FBF8FDD2D99}" type="presOf" srcId="{426062C5-DF7A-AF49-8CEC-F5E69289C924}" destId="{3C0ADF28-D308-6F4F-86E7-59AECAC3FB7A}" srcOrd="1" destOrd="0" presId="urn:microsoft.com/office/officeart/2005/8/layout/hierarchy3"/>
    <dgm:cxn modelId="{DAD64D68-FB69-0D4F-95A5-BAED819B4CEC}" srcId="{426062C5-DF7A-AF49-8CEC-F5E69289C924}" destId="{660D9F3D-A9CF-B943-9A8A-1F01B783FBE9}" srcOrd="0" destOrd="0" parTransId="{21C21371-F2A9-1246-8567-14897EC65D54}" sibTransId="{B4EC4755-D125-5E48-A51D-E8DA06149623}"/>
    <dgm:cxn modelId="{A0B44F7D-6FCE-2A40-AA7F-592948B57098}" type="presOf" srcId="{660D9F3D-A9CF-B943-9A8A-1F01B783FBE9}" destId="{44966518-67BF-A841-942C-0352A4C7C0CF}" srcOrd="0" destOrd="0" presId="urn:microsoft.com/office/officeart/2005/8/layout/hierarchy3"/>
    <dgm:cxn modelId="{5E357891-8668-6841-A385-DD6E46F01087}" srcId="{24ABA12C-89CE-094E-889B-969BFF2A7A37}" destId="{219A76E6-DCFF-F54F-AEB1-7FAB2AC80999}" srcOrd="1" destOrd="0" parTransId="{05FE9830-1007-1A45-9FCD-F913ED558AF0}" sibTransId="{6CB835C0-B700-C848-9AF4-747EB408E07B}"/>
    <dgm:cxn modelId="{635ECA9C-7C3B-CE42-9D73-FD13650E8CBE}" type="presOf" srcId="{CB26E5F0-80E7-0947-AFBA-077EF23FAADE}" destId="{1C7B6E58-7E1E-BA40-92A5-A7C969F81591}" srcOrd="1" destOrd="0" presId="urn:microsoft.com/office/officeart/2005/8/layout/hierarchy3"/>
    <dgm:cxn modelId="{44CDD1A2-18CA-1E43-BDAF-035187A588F3}" type="presOf" srcId="{2745C1E6-33F5-C545-A40B-909114387B74}" destId="{7E876835-5F17-7646-BA94-E1443505E8F5}" srcOrd="1" destOrd="0" presId="urn:microsoft.com/office/officeart/2005/8/layout/hierarchy3"/>
    <dgm:cxn modelId="{5288FDA9-9FEA-D649-A7AD-3616D03FD336}" type="presOf" srcId="{426062C5-DF7A-AF49-8CEC-F5E69289C924}" destId="{AFDCEF07-513B-E84C-A4DC-FF11A5D47B21}" srcOrd="0" destOrd="0" presId="urn:microsoft.com/office/officeart/2005/8/layout/hierarchy3"/>
    <dgm:cxn modelId="{362D20AC-DE58-C243-9CC9-C0346F5F3942}" type="presOf" srcId="{219A76E6-DCFF-F54F-AEB1-7FAB2AC80999}" destId="{74CF51EB-E0F8-2E45-A5D8-E0C805CF5B1E}" srcOrd="1" destOrd="0" presId="urn:microsoft.com/office/officeart/2005/8/layout/hierarchy3"/>
    <dgm:cxn modelId="{8425EEAC-6E9A-FC46-AAF0-86E23738D337}" srcId="{2745C1E6-33F5-C545-A40B-909114387B74}" destId="{928AEE11-9CC7-774C-9C18-12ABA5ECAE52}" srcOrd="0" destOrd="0" parTransId="{FEB4436F-63EE-784D-9F40-A1EFDB7C6C95}" sibTransId="{82137CBB-BB9E-B447-8861-D7B3AD9268EC}"/>
    <dgm:cxn modelId="{F99BDFB0-C7E4-FB4F-8723-A038A1111350}" type="presOf" srcId="{2745C1E6-33F5-C545-A40B-909114387B74}" destId="{F4C69D0B-A482-F74C-86A9-AD030C5F53E5}" srcOrd="0" destOrd="0" presId="urn:microsoft.com/office/officeart/2005/8/layout/hierarchy3"/>
    <dgm:cxn modelId="{CD7B3ECA-5DF4-DE46-8799-FF23CCF6F647}" srcId="{24ABA12C-89CE-094E-889B-969BFF2A7A37}" destId="{426062C5-DF7A-AF49-8CEC-F5E69289C924}" srcOrd="3" destOrd="0" parTransId="{FAF8AC29-FCAB-0743-B936-937397B3CF4C}" sibTransId="{6D9D07E4-ACBD-934E-9957-F24EFFE734B1}"/>
    <dgm:cxn modelId="{44F19BE6-5FF4-DB4B-A851-2831F5C0B847}" type="presOf" srcId="{928AEE11-9CC7-774C-9C18-12ABA5ECAE52}" destId="{22F6E971-9D78-8F44-B08D-7BFE378EA4F3}" srcOrd="0" destOrd="0" presId="urn:microsoft.com/office/officeart/2005/8/layout/hierarchy3"/>
    <dgm:cxn modelId="{DA744BEA-9345-7E45-BBB1-A1504A06F358}" type="presOf" srcId="{CB26E5F0-80E7-0947-AFBA-077EF23FAADE}" destId="{2108539D-810C-1B41-8142-5B893232F075}" srcOrd="0" destOrd="0" presId="urn:microsoft.com/office/officeart/2005/8/layout/hierarchy3"/>
    <dgm:cxn modelId="{F6FDBCF5-5425-7148-ABE2-3589317E59FC}" srcId="{24ABA12C-89CE-094E-889B-969BFF2A7A37}" destId="{2745C1E6-33F5-C545-A40B-909114387B74}" srcOrd="0" destOrd="0" parTransId="{5FD7E978-27C2-8644-A1A6-D75E233378F4}" sibTransId="{C5A79324-4496-7545-916F-98102E97F630}"/>
    <dgm:cxn modelId="{1BA2DCFD-D4BA-EC43-A9AE-D9858B067BDC}" srcId="{24ABA12C-89CE-094E-889B-969BFF2A7A37}" destId="{CB26E5F0-80E7-0947-AFBA-077EF23FAADE}" srcOrd="2" destOrd="0" parTransId="{A870D15E-4806-2D4B-8DC6-8C372D792303}" sibTransId="{176FF516-6C45-604C-A82A-9A74A9CF0570}"/>
    <dgm:cxn modelId="{DC59A8E6-C6C4-2A40-BC0F-31052A0465B9}" type="presParOf" srcId="{17CC5CA7-625F-C94F-B8C0-98E0EB9CB3EA}" destId="{9F5EED2D-2BF7-B248-B7D0-997890DF11C1}" srcOrd="0" destOrd="0" presId="urn:microsoft.com/office/officeart/2005/8/layout/hierarchy3"/>
    <dgm:cxn modelId="{E7A8E951-9CE6-D04A-911A-3A08A3F8BF6C}" type="presParOf" srcId="{9F5EED2D-2BF7-B248-B7D0-997890DF11C1}" destId="{DEDBAD40-2784-EB4B-8E2B-4A12E4F23DDC}" srcOrd="0" destOrd="0" presId="urn:microsoft.com/office/officeart/2005/8/layout/hierarchy3"/>
    <dgm:cxn modelId="{DB418AE2-D36B-044A-9960-3720777BFFB7}" type="presParOf" srcId="{DEDBAD40-2784-EB4B-8E2B-4A12E4F23DDC}" destId="{F4C69D0B-A482-F74C-86A9-AD030C5F53E5}" srcOrd="0" destOrd="0" presId="urn:microsoft.com/office/officeart/2005/8/layout/hierarchy3"/>
    <dgm:cxn modelId="{8338CCCD-37D3-B440-A7BE-89DC06702D1D}" type="presParOf" srcId="{DEDBAD40-2784-EB4B-8E2B-4A12E4F23DDC}" destId="{7E876835-5F17-7646-BA94-E1443505E8F5}" srcOrd="1" destOrd="0" presId="urn:microsoft.com/office/officeart/2005/8/layout/hierarchy3"/>
    <dgm:cxn modelId="{0DF7B9D0-A1F5-E74C-A614-5BB727A46A3A}" type="presParOf" srcId="{9F5EED2D-2BF7-B248-B7D0-997890DF11C1}" destId="{27F77040-8828-E94E-9695-CA1FDA8B271A}" srcOrd="1" destOrd="0" presId="urn:microsoft.com/office/officeart/2005/8/layout/hierarchy3"/>
    <dgm:cxn modelId="{84C0C0E2-7624-A444-B6DF-99FDED82AF9C}" type="presParOf" srcId="{27F77040-8828-E94E-9695-CA1FDA8B271A}" destId="{E9985D46-87B0-784A-B7C4-226FAA93EE43}" srcOrd="0" destOrd="0" presId="urn:microsoft.com/office/officeart/2005/8/layout/hierarchy3"/>
    <dgm:cxn modelId="{828A7B7E-68CE-704F-AEE4-D09BAECA8C49}" type="presParOf" srcId="{27F77040-8828-E94E-9695-CA1FDA8B271A}" destId="{22F6E971-9D78-8F44-B08D-7BFE378EA4F3}" srcOrd="1" destOrd="0" presId="urn:microsoft.com/office/officeart/2005/8/layout/hierarchy3"/>
    <dgm:cxn modelId="{BED7E50E-49F1-604D-A9C9-C02302567856}" type="presParOf" srcId="{17CC5CA7-625F-C94F-B8C0-98E0EB9CB3EA}" destId="{35FBE139-6C60-1142-A60C-97F8193284F9}" srcOrd="1" destOrd="0" presId="urn:microsoft.com/office/officeart/2005/8/layout/hierarchy3"/>
    <dgm:cxn modelId="{D83FCE88-6658-BC4E-A79E-29AB265570A9}" type="presParOf" srcId="{35FBE139-6C60-1142-A60C-97F8193284F9}" destId="{137EBB6A-0216-2842-A6E9-01BBEB87DDD2}" srcOrd="0" destOrd="0" presId="urn:microsoft.com/office/officeart/2005/8/layout/hierarchy3"/>
    <dgm:cxn modelId="{D97A4523-C173-874C-A9F3-32EDA5A4929D}" type="presParOf" srcId="{137EBB6A-0216-2842-A6E9-01BBEB87DDD2}" destId="{5394FDF4-792B-8E45-B903-3FCC8502CD72}" srcOrd="0" destOrd="0" presId="urn:microsoft.com/office/officeart/2005/8/layout/hierarchy3"/>
    <dgm:cxn modelId="{8C6C859C-5DBE-3042-949E-99786458BA5A}" type="presParOf" srcId="{137EBB6A-0216-2842-A6E9-01BBEB87DDD2}" destId="{74CF51EB-E0F8-2E45-A5D8-E0C805CF5B1E}" srcOrd="1" destOrd="0" presId="urn:microsoft.com/office/officeart/2005/8/layout/hierarchy3"/>
    <dgm:cxn modelId="{A3801AAD-95BA-C448-95B5-0497B3A9D348}" type="presParOf" srcId="{35FBE139-6C60-1142-A60C-97F8193284F9}" destId="{16F63E77-DDED-E84E-8AEF-BFC4EA09DCE3}" srcOrd="1" destOrd="0" presId="urn:microsoft.com/office/officeart/2005/8/layout/hierarchy3"/>
    <dgm:cxn modelId="{8E076EB4-CBD1-104C-8E5B-18F00D705A32}" type="presParOf" srcId="{17CC5CA7-625F-C94F-B8C0-98E0EB9CB3EA}" destId="{60D29D91-49A6-F449-AF45-AA7A9F954708}" srcOrd="2" destOrd="0" presId="urn:microsoft.com/office/officeart/2005/8/layout/hierarchy3"/>
    <dgm:cxn modelId="{F7F6AAAA-2E89-4646-9FEF-EE715FD96A18}" type="presParOf" srcId="{60D29D91-49A6-F449-AF45-AA7A9F954708}" destId="{512DFF8F-489D-F54D-B362-F2DB34F6969B}" srcOrd="0" destOrd="0" presId="urn:microsoft.com/office/officeart/2005/8/layout/hierarchy3"/>
    <dgm:cxn modelId="{B62CE572-99F4-944F-861C-703124346487}" type="presParOf" srcId="{512DFF8F-489D-F54D-B362-F2DB34F6969B}" destId="{2108539D-810C-1B41-8142-5B893232F075}" srcOrd="0" destOrd="0" presId="urn:microsoft.com/office/officeart/2005/8/layout/hierarchy3"/>
    <dgm:cxn modelId="{73EDD013-CCA8-C140-8E36-6AF0DF51878A}" type="presParOf" srcId="{512DFF8F-489D-F54D-B362-F2DB34F6969B}" destId="{1C7B6E58-7E1E-BA40-92A5-A7C969F81591}" srcOrd="1" destOrd="0" presId="urn:microsoft.com/office/officeart/2005/8/layout/hierarchy3"/>
    <dgm:cxn modelId="{11E82017-5547-534F-A5D9-B82E7F476C2D}" type="presParOf" srcId="{60D29D91-49A6-F449-AF45-AA7A9F954708}" destId="{828BFF17-0F50-8242-B464-1C854EB4F575}" srcOrd="1" destOrd="0" presId="urn:microsoft.com/office/officeart/2005/8/layout/hierarchy3"/>
    <dgm:cxn modelId="{C8BFB612-5273-EA4A-8010-545E3E6DB1EF}" type="presParOf" srcId="{17CC5CA7-625F-C94F-B8C0-98E0EB9CB3EA}" destId="{A59033A4-21EA-1E42-A08D-F7C02233B337}" srcOrd="3" destOrd="0" presId="urn:microsoft.com/office/officeart/2005/8/layout/hierarchy3"/>
    <dgm:cxn modelId="{58566749-3704-3947-9E1D-0ECB34F293A9}" type="presParOf" srcId="{A59033A4-21EA-1E42-A08D-F7C02233B337}" destId="{ED8F7C78-C156-5E43-B804-2472794C9FE1}" srcOrd="0" destOrd="0" presId="urn:microsoft.com/office/officeart/2005/8/layout/hierarchy3"/>
    <dgm:cxn modelId="{DFC67A2A-BF82-3340-9C80-AC2090E0BA87}" type="presParOf" srcId="{ED8F7C78-C156-5E43-B804-2472794C9FE1}" destId="{AFDCEF07-513B-E84C-A4DC-FF11A5D47B21}" srcOrd="0" destOrd="0" presId="urn:microsoft.com/office/officeart/2005/8/layout/hierarchy3"/>
    <dgm:cxn modelId="{509B7EF8-4A1A-F946-B5C9-4861E54B0E6F}" type="presParOf" srcId="{ED8F7C78-C156-5E43-B804-2472794C9FE1}" destId="{3C0ADF28-D308-6F4F-86E7-59AECAC3FB7A}" srcOrd="1" destOrd="0" presId="urn:microsoft.com/office/officeart/2005/8/layout/hierarchy3"/>
    <dgm:cxn modelId="{05E4BD5B-877D-2644-8FC5-AB08B1872516}" type="presParOf" srcId="{A59033A4-21EA-1E42-A08D-F7C02233B337}" destId="{E8E2CA26-D5B2-504C-BC30-4D069390E77D}" srcOrd="1" destOrd="0" presId="urn:microsoft.com/office/officeart/2005/8/layout/hierarchy3"/>
    <dgm:cxn modelId="{E53CAB29-F651-504D-941F-650B1E34599A}" type="presParOf" srcId="{E8E2CA26-D5B2-504C-BC30-4D069390E77D}" destId="{DC15EE91-8D66-5947-A39F-D432338DAC5A}" srcOrd="0" destOrd="0" presId="urn:microsoft.com/office/officeart/2005/8/layout/hierarchy3"/>
    <dgm:cxn modelId="{983DB1CC-58F3-8F42-B709-7F5E19B6004D}" type="presParOf" srcId="{E8E2CA26-D5B2-504C-BC30-4D069390E77D}" destId="{44966518-67BF-A841-942C-0352A4C7C0C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20AE8-2F9D-1743-8C67-FFAC427D1D49}">
      <dsp:nvSpPr>
        <dsp:cNvPr id="0" name=""/>
        <dsp:cNvSpPr/>
      </dsp:nvSpPr>
      <dsp:spPr>
        <a:xfrm>
          <a:off x="621542" y="1584"/>
          <a:ext cx="2606922" cy="15641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What are resilient Apps 💪</a:t>
          </a:r>
          <a:endParaRPr lang="en-IN" sz="2600" kern="1200" dirty="0"/>
        </a:p>
      </dsp:txBody>
      <dsp:txXfrm>
        <a:off x="621542" y="1584"/>
        <a:ext cx="2606922" cy="1564153"/>
      </dsp:txXfrm>
    </dsp:sp>
    <dsp:sp modelId="{7DAEFFE1-D83A-E24B-AF1C-97E7BCE0D6E1}">
      <dsp:nvSpPr>
        <dsp:cNvPr id="0" name=""/>
        <dsp:cNvSpPr/>
      </dsp:nvSpPr>
      <dsp:spPr>
        <a:xfrm>
          <a:off x="3489157" y="1584"/>
          <a:ext cx="2606922" cy="15641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Why test the untestable 🧪</a:t>
          </a:r>
          <a:endParaRPr lang="en-IN" sz="2600" kern="1200"/>
        </a:p>
      </dsp:txBody>
      <dsp:txXfrm>
        <a:off x="3489157" y="1584"/>
        <a:ext cx="2606922" cy="1564153"/>
      </dsp:txXfrm>
    </dsp:sp>
    <dsp:sp modelId="{CC089139-6CE6-2745-8609-0D954CB58EB4}">
      <dsp:nvSpPr>
        <dsp:cNvPr id="0" name=""/>
        <dsp:cNvSpPr/>
      </dsp:nvSpPr>
      <dsp:spPr>
        <a:xfrm>
          <a:off x="6356772" y="1584"/>
          <a:ext cx="2606922" cy="15641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Why building resilient apps is hard 🤯</a:t>
          </a:r>
          <a:endParaRPr lang="en-IN" sz="2600" kern="1200"/>
        </a:p>
      </dsp:txBody>
      <dsp:txXfrm>
        <a:off x="6356772" y="1584"/>
        <a:ext cx="2606922" cy="1564153"/>
      </dsp:txXfrm>
    </dsp:sp>
    <dsp:sp modelId="{DDA89512-2372-B649-91C4-C0D3211FE4DB}">
      <dsp:nvSpPr>
        <dsp:cNvPr id="0" name=""/>
        <dsp:cNvSpPr/>
      </dsp:nvSpPr>
      <dsp:spPr>
        <a:xfrm>
          <a:off x="621542" y="1826430"/>
          <a:ext cx="2606922" cy="15641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How Dev Proxy makes life easier 🧘</a:t>
          </a:r>
          <a:endParaRPr lang="en-IN" sz="2600" kern="1200"/>
        </a:p>
      </dsp:txBody>
      <dsp:txXfrm>
        <a:off x="621542" y="1826430"/>
        <a:ext cx="2606922" cy="1564153"/>
      </dsp:txXfrm>
    </dsp:sp>
    <dsp:sp modelId="{9E2785F4-608D-E249-A051-9114BE4E0121}">
      <dsp:nvSpPr>
        <dsp:cNvPr id="0" name=""/>
        <dsp:cNvSpPr/>
      </dsp:nvSpPr>
      <dsp:spPr>
        <a:xfrm>
          <a:off x="3489157" y="1826430"/>
          <a:ext cx="2606922" cy="15641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Learn how to get started 🧑‍🏫</a:t>
          </a:r>
          <a:endParaRPr lang="en-IN" sz="2600" kern="1200"/>
        </a:p>
      </dsp:txBody>
      <dsp:txXfrm>
        <a:off x="3489157" y="1826430"/>
        <a:ext cx="2606922" cy="1564153"/>
      </dsp:txXfrm>
    </dsp:sp>
    <dsp:sp modelId="{301900DF-ED6A-1E43-9292-1C4387E8A8CB}">
      <dsp:nvSpPr>
        <dsp:cNvPr id="0" name=""/>
        <dsp:cNvSpPr/>
      </dsp:nvSpPr>
      <dsp:spPr>
        <a:xfrm>
          <a:off x="6356772" y="1826430"/>
          <a:ext cx="2606922" cy="15641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Audience: Developer, Tester, Administrator 🧑‍💻</a:t>
          </a:r>
          <a:endParaRPr lang="en-IN" sz="2600" kern="1200" dirty="0"/>
        </a:p>
      </dsp:txBody>
      <dsp:txXfrm>
        <a:off x="6356772" y="1826430"/>
        <a:ext cx="2606922" cy="15641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92CB6-863A-3844-A076-062263FDC9CD}">
      <dsp:nvSpPr>
        <dsp:cNvPr id="0" name=""/>
        <dsp:cNvSpPr/>
      </dsp:nvSpPr>
      <dsp:spPr>
        <a:xfrm rot="16200000">
          <a:off x="723648" y="-722215"/>
          <a:ext cx="2281439" cy="372587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5230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An app is resilient if it</a:t>
          </a:r>
          <a:endParaRPr lang="en-IN" sz="26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rgbClr val="FFC000"/>
              </a:solidFill>
            </a:rPr>
            <a:t>continues to carry out its mission in the face of adversity ▶️</a:t>
          </a:r>
          <a:endParaRPr lang="en-IN" sz="2000" kern="1200" dirty="0">
            <a:solidFill>
              <a:srgbClr val="FFC000"/>
            </a:solidFill>
          </a:endParaRPr>
        </a:p>
      </dsp:txBody>
      <dsp:txXfrm rot="5400000">
        <a:off x="1433" y="456288"/>
        <a:ext cx="3725870" cy="1368863"/>
      </dsp:txXfrm>
    </dsp:sp>
    <dsp:sp modelId="{451CECA4-5CE5-1F41-8587-A4BA90524E27}">
      <dsp:nvSpPr>
        <dsp:cNvPr id="0" name=""/>
        <dsp:cNvSpPr/>
      </dsp:nvSpPr>
      <dsp:spPr>
        <a:xfrm rot="16200000">
          <a:off x="4728960" y="-722215"/>
          <a:ext cx="2281439" cy="372587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523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Resilience assumes that adverse conditions </a:t>
          </a:r>
          <a:r>
            <a:rPr lang="en-GB" sz="2600" b="1" kern="1200"/>
            <a:t>will</a:t>
          </a:r>
          <a:r>
            <a:rPr lang="en-GB" sz="2600" kern="1200"/>
            <a:t> occur 🌩️</a:t>
          </a:r>
          <a:endParaRPr lang="en-IN" sz="2600" kern="1200"/>
        </a:p>
      </dsp:txBody>
      <dsp:txXfrm rot="5400000">
        <a:off x="4006745" y="456288"/>
        <a:ext cx="3725870" cy="1368863"/>
      </dsp:txXfrm>
    </dsp:sp>
    <dsp:sp modelId="{50BF15B3-10E5-6749-90CE-4332D0B1A364}">
      <dsp:nvSpPr>
        <dsp:cNvPr id="0" name=""/>
        <dsp:cNvSpPr/>
      </dsp:nvSpPr>
      <dsp:spPr>
        <a:xfrm rot="16200000">
          <a:off x="8734271" y="-722215"/>
          <a:ext cx="2281439" cy="372587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523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Resilience is </a:t>
          </a:r>
          <a:r>
            <a:rPr lang="en-GB" sz="2600" b="1" kern="1200" dirty="0"/>
            <a:t>not</a:t>
          </a:r>
          <a:r>
            <a:rPr lang="en-GB" sz="2600" kern="1200" dirty="0"/>
            <a:t> a tick box ✅</a:t>
          </a:r>
          <a:endParaRPr lang="en-IN" sz="2600" kern="1200" dirty="0"/>
        </a:p>
      </dsp:txBody>
      <dsp:txXfrm rot="5400000">
        <a:off x="8012056" y="456288"/>
        <a:ext cx="3725870" cy="13688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0259C-0DE8-0B48-99FF-23481565CB3C}">
      <dsp:nvSpPr>
        <dsp:cNvPr id="0" name=""/>
        <dsp:cNvSpPr/>
      </dsp:nvSpPr>
      <dsp:spPr>
        <a:xfrm>
          <a:off x="699782" y="2224"/>
          <a:ext cx="3493580" cy="20961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It’s not a matter of if, it’s </a:t>
          </a:r>
          <a:r>
            <a:rPr lang="en-GB" sz="3500" b="1" kern="1200" dirty="0">
              <a:gradFill>
                <a:gsLst>
                  <a:gs pos="0">
                    <a:srgbClr val="8250DF"/>
                  </a:gs>
                  <a:gs pos="100000">
                    <a:srgbClr val="D42A32"/>
                  </a:gs>
                </a:gsLst>
                <a:lin ang="5400000" scaled="1"/>
              </a:gradFill>
            </a:rPr>
            <a:t>when</a:t>
          </a:r>
          <a:endParaRPr lang="en-GB" sz="3500" kern="1200" dirty="0"/>
        </a:p>
      </dsp:txBody>
      <dsp:txXfrm>
        <a:off x="699782" y="2224"/>
        <a:ext cx="3493580" cy="2096148"/>
      </dsp:txXfrm>
    </dsp:sp>
    <dsp:sp modelId="{B44DB698-41B9-734A-AD6A-701FAD4078BA}">
      <dsp:nvSpPr>
        <dsp:cNvPr id="0" name=""/>
        <dsp:cNvSpPr/>
      </dsp:nvSpPr>
      <dsp:spPr>
        <a:xfrm>
          <a:off x="4542721" y="2224"/>
          <a:ext cx="3493580" cy="20961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How do you know what is going to happen?</a:t>
          </a:r>
        </a:p>
      </dsp:txBody>
      <dsp:txXfrm>
        <a:off x="4542721" y="2224"/>
        <a:ext cx="3493580" cy="2096148"/>
      </dsp:txXfrm>
    </dsp:sp>
    <dsp:sp modelId="{2705E49D-8731-864B-B3DE-BFEA641F8961}">
      <dsp:nvSpPr>
        <dsp:cNvPr id="0" name=""/>
        <dsp:cNvSpPr/>
      </dsp:nvSpPr>
      <dsp:spPr>
        <a:xfrm>
          <a:off x="699782" y="2447731"/>
          <a:ext cx="3493580" cy="20961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How will your app recover? Will it recover?</a:t>
          </a:r>
        </a:p>
      </dsp:txBody>
      <dsp:txXfrm>
        <a:off x="699782" y="2447731"/>
        <a:ext cx="3493580" cy="2096148"/>
      </dsp:txXfrm>
    </dsp:sp>
    <dsp:sp modelId="{C60AA96D-80A4-8648-8947-CBA479E8A6AC}">
      <dsp:nvSpPr>
        <dsp:cNvPr id="0" name=""/>
        <dsp:cNvSpPr/>
      </dsp:nvSpPr>
      <dsp:spPr>
        <a:xfrm>
          <a:off x="4542721" y="2447731"/>
          <a:ext cx="3493580" cy="20961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How do you test for failures?</a:t>
          </a:r>
        </a:p>
      </dsp:txBody>
      <dsp:txXfrm>
        <a:off x="4542721" y="2447731"/>
        <a:ext cx="3493580" cy="20961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C69D0B-A482-F74C-86A9-AD030C5F53E5}">
      <dsp:nvSpPr>
        <dsp:cNvPr id="0" name=""/>
        <dsp:cNvSpPr/>
      </dsp:nvSpPr>
      <dsp:spPr>
        <a:xfrm>
          <a:off x="2149" y="249184"/>
          <a:ext cx="2470538" cy="12352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You don’t own the APIs </a:t>
          </a:r>
          <a:endParaRPr lang="en-IN" sz="3300" kern="1200"/>
        </a:p>
      </dsp:txBody>
      <dsp:txXfrm>
        <a:off x="38329" y="285364"/>
        <a:ext cx="2398178" cy="1162909"/>
      </dsp:txXfrm>
    </dsp:sp>
    <dsp:sp modelId="{E9985D46-87B0-784A-B7C4-226FAA93EE43}">
      <dsp:nvSpPr>
        <dsp:cNvPr id="0" name=""/>
        <dsp:cNvSpPr/>
      </dsp:nvSpPr>
      <dsp:spPr>
        <a:xfrm>
          <a:off x="249203" y="1484454"/>
          <a:ext cx="247053" cy="926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6452"/>
              </a:lnTo>
              <a:lnTo>
                <a:pt x="247053" y="9264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F6E971-9D78-8F44-B08D-7BFE378EA4F3}">
      <dsp:nvSpPr>
        <dsp:cNvPr id="0" name=""/>
        <dsp:cNvSpPr/>
      </dsp:nvSpPr>
      <dsp:spPr>
        <a:xfrm>
          <a:off x="496257" y="1793271"/>
          <a:ext cx="1976431" cy="12352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You can’t turn just turn behaviours on and off 🔘</a:t>
          </a:r>
          <a:endParaRPr lang="en-IN" sz="1900" kern="1200"/>
        </a:p>
      </dsp:txBody>
      <dsp:txXfrm>
        <a:off x="532437" y="1829451"/>
        <a:ext cx="1904071" cy="1162909"/>
      </dsp:txXfrm>
    </dsp:sp>
    <dsp:sp modelId="{5394FDF4-792B-8E45-B903-3FCC8502CD72}">
      <dsp:nvSpPr>
        <dsp:cNvPr id="0" name=""/>
        <dsp:cNvSpPr/>
      </dsp:nvSpPr>
      <dsp:spPr>
        <a:xfrm>
          <a:off x="3090323" y="249184"/>
          <a:ext cx="2470538" cy="12352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Hard to get started </a:t>
          </a:r>
          <a:endParaRPr lang="en-IN" sz="3300" kern="1200" dirty="0"/>
        </a:p>
      </dsp:txBody>
      <dsp:txXfrm>
        <a:off x="3126503" y="285364"/>
        <a:ext cx="2398178" cy="1162909"/>
      </dsp:txXfrm>
    </dsp:sp>
    <dsp:sp modelId="{2108539D-810C-1B41-8142-5B893232F075}">
      <dsp:nvSpPr>
        <dsp:cNvPr id="0" name=""/>
        <dsp:cNvSpPr/>
      </dsp:nvSpPr>
      <dsp:spPr>
        <a:xfrm>
          <a:off x="6178496" y="249184"/>
          <a:ext cx="2470538" cy="12352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Nobody pays for testing 💵</a:t>
          </a:r>
          <a:endParaRPr lang="en-IN" sz="3300" kern="1200" dirty="0"/>
        </a:p>
      </dsp:txBody>
      <dsp:txXfrm>
        <a:off x="6214676" y="285364"/>
        <a:ext cx="2398178" cy="1162909"/>
      </dsp:txXfrm>
    </dsp:sp>
    <dsp:sp modelId="{AFDCEF07-513B-E84C-A4DC-FF11A5D47B21}">
      <dsp:nvSpPr>
        <dsp:cNvPr id="0" name=""/>
        <dsp:cNvSpPr/>
      </dsp:nvSpPr>
      <dsp:spPr>
        <a:xfrm>
          <a:off x="9266670" y="249184"/>
          <a:ext cx="2470538" cy="12352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Each API is different </a:t>
          </a:r>
          <a:endParaRPr lang="en-IN" sz="3300" kern="1200"/>
        </a:p>
      </dsp:txBody>
      <dsp:txXfrm>
        <a:off x="9302850" y="285364"/>
        <a:ext cx="2398178" cy="1162909"/>
      </dsp:txXfrm>
    </dsp:sp>
    <dsp:sp modelId="{DC15EE91-8D66-5947-A39F-D432338DAC5A}">
      <dsp:nvSpPr>
        <dsp:cNvPr id="0" name=""/>
        <dsp:cNvSpPr/>
      </dsp:nvSpPr>
      <dsp:spPr>
        <a:xfrm>
          <a:off x="9513724" y="1484454"/>
          <a:ext cx="247053" cy="926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6452"/>
              </a:lnTo>
              <a:lnTo>
                <a:pt x="247053" y="9264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966518-67BF-A841-942C-0352A4C7C0CF}">
      <dsp:nvSpPr>
        <dsp:cNvPr id="0" name=""/>
        <dsp:cNvSpPr/>
      </dsp:nvSpPr>
      <dsp:spPr>
        <a:xfrm>
          <a:off x="9760778" y="1793271"/>
          <a:ext cx="1976431" cy="12352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Some return 429s, others 403s, some return several 429s</a:t>
          </a:r>
          <a:endParaRPr lang="en-IN" sz="1900" kern="1200"/>
        </a:p>
      </dsp:txBody>
      <dsp:txXfrm>
        <a:off x="9796958" y="1829451"/>
        <a:ext cx="1904071" cy="1162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F04B-67DE-C234-03AF-3C22794CA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E7F481-1146-5E3A-9AA2-A4D9CE4A4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8169A-70E5-EE60-B1C6-7C616FA8B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865A1-E744-4DA2-BDF3-40169B5A2E88}" type="datetimeFigureOut">
              <a:rPr lang="en-IN" smtClean="0"/>
              <a:t>07/12/24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F5D93-E135-BE60-523B-579F73B22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7B29-80F3-F36E-8603-7FE5441A8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B30E-F8B5-4B38-ADFF-8375854A953F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1EEEECDF-46B3-244D-D8D7-B4319296AC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F18FFD25-9044-EF71-5DC3-7712CEAC9D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5732"/>
            <a:ext cx="12192000" cy="168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9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56F6E-5A45-696B-7913-7CB91058F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715A7E-E988-04BB-7914-B04AB456E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A145D-4227-2771-ABAB-9C6D390E3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865A1-E744-4DA2-BDF3-40169B5A2E88}" type="datetimeFigureOut">
              <a:rPr lang="en-IN" smtClean="0"/>
              <a:t>07/12/24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2CC3C-DF69-EE0E-A03B-888E80499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81DA0-A5EF-E0FF-1448-11456C28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B30E-F8B5-4B38-ADFF-8375854A9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998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4E3FDA-9ED6-E2DA-CBCB-95C7F2FEAC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C5B6B-08B1-6F5D-C7B9-4BCFAD284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50682-0A0E-B13D-8C1D-F4C3331A4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865A1-E744-4DA2-BDF3-40169B5A2E88}" type="datetimeFigureOut">
              <a:rPr lang="en-IN" smtClean="0"/>
              <a:t>07/12/24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759FF-644D-6482-EA99-D7AB659F4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FDA6A-5D32-3E1E-5DA7-47D73474E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B30E-F8B5-4B38-ADFF-8375854A9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732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49D60-4330-6D3A-FBC0-6B07F1450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6B7D7-BA76-1537-23F1-674DF34EC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FA194-D2B3-412C-5E2C-8501D107B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865A1-E744-4DA2-BDF3-40169B5A2E88}" type="datetimeFigureOut">
              <a:rPr lang="en-IN" smtClean="0"/>
              <a:t>07/12/24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ACB66-5F8A-1909-7305-33A5C436E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BA0B3-B1F7-9F2B-17BB-DD6B161B4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B30E-F8B5-4B38-ADFF-8375854A9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025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F9A55-A23D-33EC-776B-D65C7783C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C9A79-AEEC-E1D6-2CA6-258FF10EA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E6597-DD21-DCFA-8F54-EE5EEFC5A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865A1-E744-4DA2-BDF3-40169B5A2E88}" type="datetimeFigureOut">
              <a:rPr lang="en-IN" smtClean="0"/>
              <a:t>07/12/24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DC46B-BDBD-4393-9D73-A3455C407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9448B-3823-A833-1392-3DCEE0752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B30E-F8B5-4B38-ADFF-8375854A953F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A blue background with a circle and numbers&#10;&#10;Description automatically generated">
            <a:extLst>
              <a:ext uri="{FF2B5EF4-FFF2-40B4-BE49-F238E27FC236}">
                <a16:creationId xmlns:a16="http://schemas.microsoft.com/office/drawing/2014/main" id="{895655CF-9411-BD1D-420E-B046714FC2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82E4245F-4F7F-F090-CEA4-2ADF8B5D4E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" y="5213420"/>
            <a:ext cx="12192000" cy="168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29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DFCF-7DEE-2588-ACEC-FE35FB4CB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5D2E2-9980-18D1-6C2C-0DD14492DC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52FDE9-0CA4-4C4C-267A-459DBFD27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A70A2-5DC6-326E-B98B-1B77CF0AD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865A1-E744-4DA2-BDF3-40169B5A2E88}" type="datetimeFigureOut">
              <a:rPr lang="en-IN" smtClean="0"/>
              <a:t>07/12/24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377892-D529-63EA-4B51-CAE583877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A3733-0DD4-A928-8EFF-8FB7A988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B30E-F8B5-4B38-ADFF-8375854A9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198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407CC-A2E8-0F89-7F51-956762607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86280-6CB7-40EA-3A93-6BF64A942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40883-D989-37A0-E5A2-68A69C0F3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53952D-EB7A-91B5-91E0-39E4A861E3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8CECA0-24DB-429E-AEC8-905B6AF216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855AD9-6670-691E-51B2-255594273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865A1-E744-4DA2-BDF3-40169B5A2E88}" type="datetimeFigureOut">
              <a:rPr lang="en-IN" smtClean="0"/>
              <a:t>07/12/24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A12865-EF57-CB07-D419-0E0623A5D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96A4E8-0F60-3D45-3A6B-10D99141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B30E-F8B5-4B38-ADFF-8375854A9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972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9D40B-4887-76DB-770B-3C448070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4105A2-516A-002C-959D-7BAA10525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865A1-E744-4DA2-BDF3-40169B5A2E88}" type="datetimeFigureOut">
              <a:rPr lang="en-IN" smtClean="0"/>
              <a:t>07/12/24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7E0F71-0ECB-E4E1-6869-5226E82AC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A407E-AF30-17B6-EA41-925AFFBF7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B30E-F8B5-4B38-ADFF-8375854A9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7359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E5E152-D5EC-84FD-DAA6-90C1804FC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865A1-E744-4DA2-BDF3-40169B5A2E88}" type="datetimeFigureOut">
              <a:rPr lang="en-IN" smtClean="0"/>
              <a:t>07/12/24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CDF4A3-05E4-74CA-269E-1EA080844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DD767-4168-8A18-8258-A4C98167F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B30E-F8B5-4B38-ADFF-8375854A953F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885BE-D92E-1B02-D5AB-9E79BDD0D6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8159"/>
            <a:ext cx="12192000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08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AE6BE-C974-B636-4B6D-53DA01432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7A876-A86F-B5D0-A006-7BC649209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53216-9D03-B2EA-F002-4A912971F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A6AED-20DF-F85C-A989-9320C660F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865A1-E744-4DA2-BDF3-40169B5A2E88}" type="datetimeFigureOut">
              <a:rPr lang="en-IN" smtClean="0"/>
              <a:t>07/12/24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34E102-E480-6323-4C7D-EEA7D39D5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65E05-E6F4-6617-BC14-E6F9769B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B30E-F8B5-4B38-ADFF-8375854A9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24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110-96FF-7779-2791-04A3D03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39F65F-90BE-B981-9AE4-F95ED0803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DC934-44E3-7CE6-17DD-A907DDCDA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E78FC-5707-FDF9-0E92-A16782C20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865A1-E744-4DA2-BDF3-40169B5A2E88}" type="datetimeFigureOut">
              <a:rPr lang="en-IN" smtClean="0"/>
              <a:t>07/12/24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0286FF-9FAF-5218-BC98-E4AFE28C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62F53B-7309-2553-9926-1600CDB7E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B30E-F8B5-4B38-ADFF-8375854A953F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 descr="A blue background with a circle and numbers&#10;&#10;Description automatically generated">
            <a:extLst>
              <a:ext uri="{FF2B5EF4-FFF2-40B4-BE49-F238E27FC236}">
                <a16:creationId xmlns:a16="http://schemas.microsoft.com/office/drawing/2014/main" id="{F2DA277D-3DF9-D592-AC22-CD77157D38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5"/>
          <a:stretch/>
        </p:blipFill>
        <p:spPr>
          <a:xfrm>
            <a:off x="6019798" y="0"/>
            <a:ext cx="617220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7D7288-373F-1B99-A4F5-B5E07A19FF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8159"/>
            <a:ext cx="12191999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08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E8F820-DC8D-F9B9-07E7-019EF6DED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39C19-BFB5-EAF2-45C2-A22FB6D30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FBB94-752A-6FB4-5F8F-34C67A3E1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865A1-E744-4DA2-BDF3-40169B5A2E88}" type="datetimeFigureOut">
              <a:rPr lang="en-IN" smtClean="0"/>
              <a:t>07/12/24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9DD22-DB58-47DC-AA87-C1CB9D059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4AA55-3758-9183-FC99-F05FAED35F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1B30E-F8B5-4B38-ADFF-8375854A9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417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-um.me/blr2024-references" TargetMode="External"/><Relationship Id="rId2" Type="http://schemas.openxmlformats.org/officeDocument/2006/relationships/hyperlink" Target="https://a-um.me/blr2024-repo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-um.me/blr2024-feedback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3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hyperlink" Target="https://olivian.ro/linkedin-birthdays/" TargetMode="External"/><Relationship Id="rId12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23.jpeg"/><Relationship Id="rId5" Type="http://schemas.openxmlformats.org/officeDocument/2006/relationships/hyperlink" Target="https://creativecommons.org/licenses/by/3.0/" TargetMode="External"/><Relationship Id="rId15" Type="http://schemas.openxmlformats.org/officeDocument/2006/relationships/image" Target="../media/image27.png"/><Relationship Id="rId10" Type="http://schemas.openxmlformats.org/officeDocument/2006/relationships/image" Target="../media/image7.JPG"/><Relationship Id="rId4" Type="http://schemas.openxmlformats.org/officeDocument/2006/relationships/hyperlink" Target="https://lthub.ubc.ca/guides/github-instructor-guide/" TargetMode="External"/><Relationship Id="rId9" Type="http://schemas.openxmlformats.org/officeDocument/2006/relationships/image" Target="../media/image22.sv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devproxy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6050D2-7C92-2A7F-D868-A8B46644B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AB4A53AD-7A02-C504-0372-60DE2AF9565E}"/>
              </a:ext>
            </a:extLst>
          </p:cNvPr>
          <p:cNvSpPr txBox="1"/>
          <p:nvPr/>
        </p:nvSpPr>
        <p:spPr>
          <a:xfrm>
            <a:off x="9092332" y="4524088"/>
            <a:ext cx="267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600" b="1" baseline="30000" dirty="0">
                <a:solidFill>
                  <a:schemeClr val="bg1"/>
                </a:solidFill>
              </a:rPr>
              <a:t>7th December 2024</a:t>
            </a:r>
            <a:endParaRPr lang="e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3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024B-E3D2-4BC4-ECEA-D3CD933B4925}"/>
              </a:ext>
            </a:extLst>
          </p:cNvPr>
          <p:cNvSpPr txBox="1">
            <a:spLocks/>
          </p:cNvSpPr>
          <p:nvPr/>
        </p:nvSpPr>
        <p:spPr>
          <a:xfrm>
            <a:off x="280411" y="127868"/>
            <a:ext cx="7992888" cy="50605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Devproxy – How is helps you?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FDE936D-A1A2-CF42-C561-3E8F4874CDD6}"/>
              </a:ext>
            </a:extLst>
          </p:cNvPr>
          <p:cNvSpPr txBox="1">
            <a:spLocks/>
          </p:cNvSpPr>
          <p:nvPr/>
        </p:nvSpPr>
        <p:spPr>
          <a:xfrm>
            <a:off x="152498" y="1137547"/>
            <a:ext cx="5554508" cy="43648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000" dirty="0">
                <a:gradFill>
                  <a:gsLst>
                    <a:gs pos="0">
                      <a:srgbClr val="8250DF"/>
                    </a:gs>
                    <a:gs pos="100000">
                      <a:srgbClr val="D42A32"/>
                    </a:gs>
                  </a:gsLst>
                  <a:lin ang="5400000" scaled="1"/>
                </a:gradFill>
              </a:rPr>
              <a:t>Improve robustness </a:t>
            </a:r>
            <a:r>
              <a:rPr lang="en-GB" sz="4000" dirty="0"/>
              <a:t>💪</a:t>
            </a:r>
          </a:p>
          <a:p>
            <a:endParaRPr lang="en-US" dirty="0"/>
          </a:p>
          <a:p>
            <a:r>
              <a:rPr lang="en-GB" dirty="0"/>
              <a:t>Random errors</a:t>
            </a:r>
          </a:p>
          <a:p>
            <a:pPr lvl="1"/>
            <a:r>
              <a:rPr lang="en-GB" dirty="0"/>
              <a:t>What happens when APIs fail?</a:t>
            </a:r>
          </a:p>
          <a:p>
            <a:r>
              <a:rPr lang="en-GB" dirty="0"/>
              <a:t>Latency</a:t>
            </a:r>
          </a:p>
          <a:p>
            <a:pPr lvl="1"/>
            <a:r>
              <a:rPr lang="en-GB" dirty="0"/>
              <a:t>What happens when APIs are slow?</a:t>
            </a:r>
          </a:p>
          <a:p>
            <a:r>
              <a:rPr lang="en-GB" dirty="0"/>
              <a:t>Throttling and Rate Limiting</a:t>
            </a:r>
          </a:p>
          <a:p>
            <a:pPr lvl="1"/>
            <a:r>
              <a:rPr lang="en-GB" dirty="0"/>
              <a:t>What happens when APIs throttle?</a:t>
            </a:r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56CA85D-1080-8283-046B-2E5FA3B52C25}"/>
              </a:ext>
            </a:extLst>
          </p:cNvPr>
          <p:cNvSpPr txBox="1">
            <a:spLocks/>
          </p:cNvSpPr>
          <p:nvPr/>
        </p:nvSpPr>
        <p:spPr>
          <a:xfrm>
            <a:off x="5936782" y="1149786"/>
            <a:ext cx="5974384" cy="43526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000" dirty="0">
                <a:gradFill>
                  <a:gsLst>
                    <a:gs pos="0">
                      <a:srgbClr val="8250DF"/>
                    </a:gs>
                    <a:gs pos="100000">
                      <a:srgbClr val="D42A32"/>
                    </a:gs>
                  </a:gsLst>
                  <a:lin ang="5400000" scaled="1"/>
                </a:gradFill>
              </a:rPr>
              <a:t>Improve security </a:t>
            </a:r>
            <a:r>
              <a:rPr lang="en-GB" sz="4000" dirty="0"/>
              <a:t>🔐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4000" dirty="0"/>
          </a:p>
          <a:p>
            <a:r>
              <a:rPr lang="en-GB" dirty="0"/>
              <a:t>Detect minimum required permissions</a:t>
            </a:r>
          </a:p>
          <a:p>
            <a:pPr lvl="1"/>
            <a:r>
              <a:rPr lang="en-GB" dirty="0"/>
              <a:t>Are you using the right scopes?</a:t>
            </a:r>
          </a:p>
          <a:p>
            <a:r>
              <a:rPr lang="en-GB" dirty="0"/>
              <a:t>Detect over consented applications</a:t>
            </a:r>
          </a:p>
          <a:p>
            <a:pPr lvl="1"/>
            <a:r>
              <a:rPr lang="en-GB" dirty="0"/>
              <a:t>Is your app obtaining more permissions than it needs?</a:t>
            </a:r>
          </a:p>
        </p:txBody>
      </p:sp>
      <p:pic>
        <p:nvPicPr>
          <p:cNvPr id="5" name="Picture 4" descr="Dev Proxy">
            <a:extLst>
              <a:ext uri="{FF2B5EF4-FFF2-40B4-BE49-F238E27FC236}">
                <a16:creationId xmlns:a16="http://schemas.microsoft.com/office/drawing/2014/main" id="{638CB790-84F6-7513-D51B-1B766CC0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863" y="-319428"/>
            <a:ext cx="1476509" cy="147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13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396EDCF-98C7-F26B-AD10-55F20B9F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1849329"/>
            <a:ext cx="10799709" cy="168507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 us break and make </a:t>
            </a:r>
            <a:r>
              <a:rPr lang="en-US" dirty="0"/>
              <a:t>🧨 ➡️ 🏘️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5B52A16-9359-790A-6F2A-95448A9DD128}"/>
              </a:ext>
            </a:extLst>
          </p:cNvPr>
          <p:cNvSpPr txBox="1">
            <a:spLocks/>
          </p:cNvSpPr>
          <p:nvPr/>
        </p:nvSpPr>
        <p:spPr>
          <a:xfrm>
            <a:off x="585787" y="3946358"/>
            <a:ext cx="5510213" cy="4985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/>
              <a:t>See it in action!!</a:t>
            </a:r>
          </a:p>
        </p:txBody>
      </p:sp>
    </p:spTree>
    <p:extLst>
      <p:ext uri="{BB962C8B-B14F-4D97-AF65-F5344CB8AC3E}">
        <p14:creationId xmlns:p14="http://schemas.microsoft.com/office/powerpoint/2010/main" val="400200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024B-E3D2-4BC4-ECEA-D3CD933B4925}"/>
              </a:ext>
            </a:extLst>
          </p:cNvPr>
          <p:cNvSpPr txBox="1">
            <a:spLocks/>
          </p:cNvSpPr>
          <p:nvPr/>
        </p:nvSpPr>
        <p:spPr>
          <a:xfrm>
            <a:off x="280411" y="60715"/>
            <a:ext cx="7992888" cy="50605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References 📜</a:t>
            </a:r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0A7647BD-3B81-88CB-F004-9C85C8E537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7359508"/>
              </p:ext>
            </p:extLst>
          </p:nvPr>
        </p:nvGraphicFramePr>
        <p:xfrm>
          <a:off x="113710" y="870401"/>
          <a:ext cx="11739153" cy="4576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3051">
                  <a:extLst>
                    <a:ext uri="{9D8B030D-6E8A-4147-A177-3AD203B41FA5}">
                      <a16:colId xmlns:a16="http://schemas.microsoft.com/office/drawing/2014/main" val="2649664607"/>
                    </a:ext>
                  </a:extLst>
                </a:gridCol>
                <a:gridCol w="3913051">
                  <a:extLst>
                    <a:ext uri="{9D8B030D-6E8A-4147-A177-3AD203B41FA5}">
                      <a16:colId xmlns:a16="http://schemas.microsoft.com/office/drawing/2014/main" val="1476336218"/>
                    </a:ext>
                  </a:extLst>
                </a:gridCol>
                <a:gridCol w="3913051">
                  <a:extLst>
                    <a:ext uri="{9D8B030D-6E8A-4147-A177-3AD203B41FA5}">
                      <a16:colId xmlns:a16="http://schemas.microsoft.com/office/drawing/2014/main" val="2216335465"/>
                    </a:ext>
                  </a:extLst>
                </a:gridCol>
              </a:tblGrid>
              <a:tr h="62777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QR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Link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963248"/>
                  </a:ext>
                </a:extLst>
              </a:tr>
              <a:tr h="1968441">
                <a:tc>
                  <a:txBody>
                    <a:bodyPr/>
                    <a:lstStyle/>
                    <a:p>
                      <a:r>
                        <a:rPr lang="en-US" sz="3600" dirty="0"/>
                        <a:t>Demo Artefacts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hlinkClick r:id="rId2"/>
                        </a:rPr>
                        <a:t>https://a-um.me/blr2024-repo</a:t>
                      </a:r>
                      <a:r>
                        <a:rPr lang="en-US" sz="2400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271325"/>
                  </a:ext>
                </a:extLst>
              </a:tr>
              <a:tr h="1968441">
                <a:tc>
                  <a:txBody>
                    <a:bodyPr/>
                    <a:lstStyle/>
                    <a:p>
                      <a:r>
                        <a:rPr lang="en-US" sz="3600" dirty="0"/>
                        <a:t>References / Links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hlinkClick r:id="rId3"/>
                        </a:rPr>
                        <a:t>https://a-um.me/blr2024-references</a:t>
                      </a:r>
                      <a:r>
                        <a:rPr lang="en-US" sz="2400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0980864"/>
                  </a:ext>
                </a:extLst>
              </a:tr>
            </a:tbl>
          </a:graphicData>
        </a:graphic>
      </p:graphicFrame>
      <p:pic>
        <p:nvPicPr>
          <p:cNvPr id="1026" name="Picture 2" descr="modal-img">
            <a:extLst>
              <a:ext uri="{FF2B5EF4-FFF2-40B4-BE49-F238E27FC236}">
                <a16:creationId xmlns:a16="http://schemas.microsoft.com/office/drawing/2014/main" id="{9AAA0F10-EBB2-4147-B27F-2BBB2739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928" y="1538026"/>
            <a:ext cx="1768143" cy="176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dal-img">
            <a:extLst>
              <a:ext uri="{FF2B5EF4-FFF2-40B4-BE49-F238E27FC236}">
                <a16:creationId xmlns:a16="http://schemas.microsoft.com/office/drawing/2014/main" id="{6CB01564-D588-2B2A-6670-648692165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928" y="3551832"/>
            <a:ext cx="1768142" cy="176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91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024B-E3D2-4BC4-ECEA-D3CD933B4925}"/>
              </a:ext>
            </a:extLst>
          </p:cNvPr>
          <p:cNvSpPr txBox="1">
            <a:spLocks/>
          </p:cNvSpPr>
          <p:nvPr/>
        </p:nvSpPr>
        <p:spPr>
          <a:xfrm>
            <a:off x="280411" y="127868"/>
            <a:ext cx="7992888" cy="50605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/>
              <a:t>Feedback ❤️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9E1A9-36F3-99B0-E6CB-26D5F1815C44}"/>
              </a:ext>
            </a:extLst>
          </p:cNvPr>
          <p:cNvSpPr txBox="1">
            <a:spLocks/>
          </p:cNvSpPr>
          <p:nvPr/>
        </p:nvSpPr>
        <p:spPr>
          <a:xfrm>
            <a:off x="137985" y="2882562"/>
            <a:ext cx="7272749" cy="109287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800" dirty="0">
                <a:hlinkClick r:id="rId2"/>
              </a:rPr>
              <a:t>https://a-um.me/blr2024-feedback</a:t>
            </a:r>
            <a:r>
              <a:rPr lang="en-US" sz="3800" dirty="0"/>
              <a:t> </a:t>
            </a:r>
          </a:p>
        </p:txBody>
      </p:sp>
      <p:pic>
        <p:nvPicPr>
          <p:cNvPr id="2050" name="Picture 2" descr="modal-img">
            <a:extLst>
              <a:ext uri="{FF2B5EF4-FFF2-40B4-BE49-F238E27FC236}">
                <a16:creationId xmlns:a16="http://schemas.microsoft.com/office/drawing/2014/main" id="{B1B2EED0-442F-0253-C411-BC257F78C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614" y="964819"/>
            <a:ext cx="4270233" cy="427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498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64C7-26A2-6AED-2DD5-97AFB8FFF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0DD9A2-59AB-EFD7-3AC1-F7EB42384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ounded Rectangle 3_1">
            <a:extLst>
              <a:ext uri="{FF2B5EF4-FFF2-40B4-BE49-F238E27FC236}">
                <a16:creationId xmlns:a16="http://schemas.microsoft.com/office/drawing/2014/main" id="{3707BE16-D04C-1950-8601-EA950A105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21379" y="1781628"/>
            <a:ext cx="3349242" cy="2912532"/>
          </a:xfrm>
          <a:prstGeom prst="roundRect">
            <a:avLst>
              <a:gd name="adj" fmla="val 75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defTabSz="932742">
              <a:spcBef>
                <a:spcPct val="20000"/>
              </a:spcBef>
              <a:buSzPct val="90000"/>
            </a:pPr>
            <a:endParaRPr lang="en-IN" sz="1400">
              <a:solidFill>
                <a:srgbClr val="000000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FD20F7-DD8C-566A-E0FB-ED9D58BBC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40700" y="1230927"/>
            <a:ext cx="1110600" cy="1110600"/>
            <a:chOff x="5540700" y="2116300"/>
            <a:chExt cx="1110600" cy="11106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B28C9D6-1C25-663E-F574-AF1A2781A421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5DA4601-B715-C44D-964E-734B1370A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8" name="Title 3">
            <a:extLst>
              <a:ext uri="{FF2B5EF4-FFF2-40B4-BE49-F238E27FC236}">
                <a16:creationId xmlns:a16="http://schemas.microsoft.com/office/drawing/2014/main" id="{BA5F08F0-B690-1144-63C6-CB993C66E151}"/>
              </a:ext>
            </a:extLst>
          </p:cNvPr>
          <p:cNvSpPr txBox="1">
            <a:spLocks/>
          </p:cNvSpPr>
          <p:nvPr/>
        </p:nvSpPr>
        <p:spPr bwMode="auto">
          <a:xfrm>
            <a:off x="4411351" y="2667121"/>
            <a:ext cx="3350360" cy="123110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Q &amp; A</a:t>
            </a:r>
            <a:endParaRPr kumimoji="0" lang="en-US" sz="8000" b="0" i="0" u="none" strike="noStrike" kern="1200" cap="none" spc="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18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64C7-26A2-6AED-2DD5-97AFB8FFF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0DD9A2-59AB-EFD7-3AC1-F7EB42384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ounded Rectangle 3_1">
            <a:extLst>
              <a:ext uri="{FF2B5EF4-FFF2-40B4-BE49-F238E27FC236}">
                <a16:creationId xmlns:a16="http://schemas.microsoft.com/office/drawing/2014/main" id="{3707BE16-D04C-1950-8601-EA950A105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8852" y="1669333"/>
            <a:ext cx="5043463" cy="2597867"/>
          </a:xfrm>
          <a:prstGeom prst="roundRect">
            <a:avLst>
              <a:gd name="adj" fmla="val 75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defTabSz="932742">
              <a:spcBef>
                <a:spcPct val="20000"/>
              </a:spcBef>
              <a:buSzPct val="90000"/>
            </a:pPr>
            <a:endParaRPr lang="en-IN" sz="1400">
              <a:solidFill>
                <a:srgbClr val="000000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FD20F7-DD8C-566A-E0FB-ED9D58BBC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42021" y="1114033"/>
            <a:ext cx="1110600" cy="1110600"/>
            <a:chOff x="5540700" y="2116300"/>
            <a:chExt cx="1110600" cy="11106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B28C9D6-1C25-663E-F574-AF1A2781A421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7" name="Picture 16" descr="Heart with solid fill">
              <a:extLst>
                <a:ext uri="{FF2B5EF4-FFF2-40B4-BE49-F238E27FC236}">
                  <a16:creationId xmlns:a16="http://schemas.microsoft.com/office/drawing/2014/main" id="{45DA4601-B715-C44D-964E-734B1370A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8" name="Title 3">
            <a:extLst>
              <a:ext uri="{FF2B5EF4-FFF2-40B4-BE49-F238E27FC236}">
                <a16:creationId xmlns:a16="http://schemas.microsoft.com/office/drawing/2014/main" id="{BA5F08F0-B690-1144-63C6-CB993C66E151}"/>
              </a:ext>
            </a:extLst>
          </p:cNvPr>
          <p:cNvSpPr txBox="1">
            <a:spLocks/>
          </p:cNvSpPr>
          <p:nvPr/>
        </p:nvSpPr>
        <p:spPr bwMode="auto">
          <a:xfrm>
            <a:off x="3281271" y="2438134"/>
            <a:ext cx="5221044" cy="123110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Thank you</a:t>
            </a:r>
            <a:endParaRPr kumimoji="0" lang="en-US" sz="8000" b="0" i="0" u="none" strike="noStrike" kern="1200" cap="none" spc="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45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305625-5C9A-E500-2F85-2BBE7171A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EB3B2FF-6B50-5BA5-9CF7-839A5EC4D83F}"/>
              </a:ext>
            </a:extLst>
          </p:cNvPr>
          <p:cNvSpPr txBox="1">
            <a:spLocks/>
          </p:cNvSpPr>
          <p:nvPr/>
        </p:nvSpPr>
        <p:spPr>
          <a:xfrm>
            <a:off x="588263" y="585216"/>
            <a:ext cx="10430257" cy="4308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Thank you for attending this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908CFD-1302-EF08-A17C-AB478391E3C3}"/>
              </a:ext>
            </a:extLst>
          </p:cNvPr>
          <p:cNvSpPr txBox="1"/>
          <p:nvPr/>
        </p:nvSpPr>
        <p:spPr>
          <a:xfrm>
            <a:off x="667067" y="1073387"/>
            <a:ext cx="10862901" cy="400110"/>
          </a:xfrm>
          <a:prstGeom prst="rect">
            <a:avLst/>
          </a:prstGeom>
          <a:noFill/>
        </p:spPr>
        <p:txBody>
          <a:bodyPr wrap="square" lIns="0" tIns="45720" rIns="91440" bIns="45720" anchor="t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Here are some reminders</a:t>
            </a:r>
          </a:p>
        </p:txBody>
      </p:sp>
      <p:sp>
        <p:nvSpPr>
          <p:cNvPr id="14" name="Rounded Rectangle 3_1">
            <a:extLst>
              <a:ext uri="{FF2B5EF4-FFF2-40B4-BE49-F238E27FC236}">
                <a16:creationId xmlns:a16="http://schemas.microsoft.com/office/drawing/2014/main" id="{77D2792D-CAC6-59B1-8E54-9B98D1A8F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21379" y="1781628"/>
            <a:ext cx="3349242" cy="2912532"/>
          </a:xfrm>
          <a:prstGeom prst="roundRect">
            <a:avLst>
              <a:gd name="adj" fmla="val 75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defTabSz="932742">
              <a:spcBef>
                <a:spcPct val="20000"/>
              </a:spcBef>
              <a:buSzPct val="90000"/>
            </a:pPr>
            <a:endParaRPr lang="en-IN" sz="1400">
              <a:solidFill>
                <a:srgbClr val="000000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E67A8E-C058-F403-A392-CD497A19B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40700" y="1230927"/>
            <a:ext cx="1110600" cy="1110600"/>
            <a:chOff x="5540700" y="2116300"/>
            <a:chExt cx="1110600" cy="11106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1176F9-1FC1-2A45-D5E0-8B984A6DBDBC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9C8A4FE-80A3-1386-C308-05DED63EA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8" name="Title 3">
            <a:extLst>
              <a:ext uri="{FF2B5EF4-FFF2-40B4-BE49-F238E27FC236}">
                <a16:creationId xmlns:a16="http://schemas.microsoft.com/office/drawing/2014/main" id="{82800554-2BFA-4049-BBED-609AC1CCC390}"/>
              </a:ext>
            </a:extLst>
          </p:cNvPr>
          <p:cNvSpPr txBox="1">
            <a:spLocks/>
          </p:cNvSpPr>
          <p:nvPr/>
        </p:nvSpPr>
        <p:spPr bwMode="auto">
          <a:xfrm>
            <a:off x="4411351" y="2667121"/>
            <a:ext cx="3350360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Let us know </a:t>
            </a:r>
            <a:br>
              <a:rPr kumimoji="0" lang="en-US" sz="2000" b="0" i="0" u="none" strike="noStrike" kern="1200" cap="none" spc="0" normalizeH="0" baseline="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</a:br>
            <a:r>
              <a:rPr kumimoji="0" lang="en-US" sz="2000" b="0" i="0" u="none" strike="noStrike" kern="1200" cap="none" spc="0" normalizeH="0" baseline="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how we did</a:t>
            </a:r>
            <a:endParaRPr kumimoji="0" lang="en-US" sz="2000" b="0" i="0" u="none" strike="noStrike" kern="1200" cap="none" spc="0" normalizeH="0" baseline="0" noProof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038EA7B-F378-4973-3499-923614DAEC86}"/>
              </a:ext>
            </a:extLst>
          </p:cNvPr>
          <p:cNvSpPr txBox="1">
            <a:spLocks/>
          </p:cNvSpPr>
          <p:nvPr/>
        </p:nvSpPr>
        <p:spPr>
          <a:xfrm>
            <a:off x="4888050" y="3395790"/>
            <a:ext cx="2415900" cy="1105248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 us your feedback</a:t>
            </a:r>
          </a:p>
          <a:p>
            <a:r>
              <a:rPr lang="en-US" b="1" dirty="0"/>
              <a:t>Feedback link will be share</a:t>
            </a:r>
          </a:p>
          <a:p>
            <a:r>
              <a:rPr lang="en-US" b="1" dirty="0"/>
              <a:t>Share about our event with #m365blr </a:t>
            </a:r>
          </a:p>
        </p:txBody>
      </p:sp>
    </p:spTree>
    <p:extLst>
      <p:ext uri="{BB962C8B-B14F-4D97-AF65-F5344CB8AC3E}">
        <p14:creationId xmlns:p14="http://schemas.microsoft.com/office/powerpoint/2010/main" val="147218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BA412-404C-EFBC-4675-5C80A1B88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0FFAD-78A9-6FC1-9DC4-500E914F58BF}"/>
              </a:ext>
            </a:extLst>
          </p:cNvPr>
          <p:cNvSpPr txBox="1">
            <a:spLocks/>
          </p:cNvSpPr>
          <p:nvPr/>
        </p:nvSpPr>
        <p:spPr>
          <a:xfrm>
            <a:off x="486376" y="-29699"/>
            <a:ext cx="112192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3A5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Big Thank You to all the Sponsors!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3A90AF-29E6-108B-3830-52867D8954E7}"/>
              </a:ext>
            </a:extLst>
          </p:cNvPr>
          <p:cNvSpPr/>
          <p:nvPr/>
        </p:nvSpPr>
        <p:spPr>
          <a:xfrm flipV="1">
            <a:off x="2873821" y="942890"/>
            <a:ext cx="6444345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1B18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3FF0B-4514-E815-4662-63A5BA40B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942" y="3029903"/>
            <a:ext cx="3315136" cy="888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E31583-5407-276C-EACD-43D934257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179" y="3129485"/>
            <a:ext cx="3967357" cy="657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4B7D43-6209-6ABB-86B1-9304B2F68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871" y="1343754"/>
            <a:ext cx="3037122" cy="855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AAD245-A299-EDFF-AD98-1CAAB00D7E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87" y="4498993"/>
            <a:ext cx="2198719" cy="888371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F1E73E7-9DCA-D86D-A0A4-9CFF23A6B0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190" y="1506384"/>
            <a:ext cx="2787012" cy="657314"/>
          </a:xfrm>
          <a:prstGeom prst="rect">
            <a:avLst/>
          </a:prstGeom>
        </p:spPr>
      </p:pic>
      <p:pic>
        <p:nvPicPr>
          <p:cNvPr id="15" name="Picture 14" descr="A blue and orange text&#10;&#10;Description automatically generated">
            <a:extLst>
              <a:ext uri="{FF2B5EF4-FFF2-40B4-BE49-F238E27FC236}">
                <a16:creationId xmlns:a16="http://schemas.microsoft.com/office/drawing/2014/main" id="{143C6C9C-9335-43F1-7121-F78BE4DA9D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049" y="1634406"/>
            <a:ext cx="2790487" cy="564876"/>
          </a:xfrm>
          <a:prstGeom prst="rect">
            <a:avLst/>
          </a:prstGeom>
        </p:spPr>
      </p:pic>
      <p:pic>
        <p:nvPicPr>
          <p:cNvPr id="17" name="Picture 16" descr="A blue and black logo&#10;&#10;Description automatically generated">
            <a:extLst>
              <a:ext uri="{FF2B5EF4-FFF2-40B4-BE49-F238E27FC236}">
                <a16:creationId xmlns:a16="http://schemas.microsoft.com/office/drawing/2014/main" id="{55BE84C8-1D38-2164-D754-FB7EA38678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68" y="1305357"/>
            <a:ext cx="2257529" cy="1297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6564AC-DFD7-9FBD-DD30-E16FDD3A4D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347" y="4576471"/>
            <a:ext cx="3442986" cy="645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E1EF1F-216C-21DF-541E-3E0C739705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566" y="4498993"/>
            <a:ext cx="3888609" cy="530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6316C2-45D1-3384-1655-FDEF0D5D8A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560573"/>
            <a:ext cx="12192000" cy="1297427"/>
          </a:xfrm>
          <a:prstGeom prst="rect">
            <a:avLst/>
          </a:prstGeom>
        </p:spPr>
      </p:pic>
      <p:pic>
        <p:nvPicPr>
          <p:cNvPr id="8" name="Picture 7" descr="A logo for a car company&#10;&#10;Description automatically generated">
            <a:extLst>
              <a:ext uri="{FF2B5EF4-FFF2-40B4-BE49-F238E27FC236}">
                <a16:creationId xmlns:a16="http://schemas.microsoft.com/office/drawing/2014/main" id="{92873328-D56A-CDDA-31FD-7863B7376B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" y="2905155"/>
            <a:ext cx="3442985" cy="126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69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A179F8-C11C-37B3-A9D6-1BD4DC0E2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ED5F5-D1E9-270F-C284-F3BB9D9B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13" y="262820"/>
            <a:ext cx="4089987" cy="1600200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Next Session</a:t>
            </a:r>
            <a:endParaRPr lang="en-IN" sz="5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CAD7E-D3A8-7FBE-C4A5-84FF46AEC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014" y="2789928"/>
            <a:ext cx="3932237" cy="55157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Name</a:t>
            </a:r>
            <a:endParaRPr lang="en-IN" sz="3000" b="1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6B07AC-A777-D02C-262F-E893AEF661B8}"/>
              </a:ext>
            </a:extLst>
          </p:cNvPr>
          <p:cNvSpPr txBox="1">
            <a:spLocks/>
          </p:cNvSpPr>
          <p:nvPr/>
        </p:nvSpPr>
        <p:spPr>
          <a:xfrm>
            <a:off x="7173539" y="457200"/>
            <a:ext cx="3975692" cy="605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spc="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SPEAKERS PANEL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45D4D33-1856-BDE8-F3C4-4F26DE620107}"/>
              </a:ext>
            </a:extLst>
          </p:cNvPr>
          <p:cNvSpPr txBox="1">
            <a:spLocks/>
          </p:cNvSpPr>
          <p:nvPr/>
        </p:nvSpPr>
        <p:spPr>
          <a:xfrm>
            <a:off x="6881393" y="4136831"/>
            <a:ext cx="4559984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IN" b="1" i="0" dirty="0">
                <a:solidFill>
                  <a:schemeClr val="bg1"/>
                </a:solidFill>
                <a:effectLst/>
                <a:latin typeface="-apple-system"/>
              </a:rPr>
              <a:t>Speaker Name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EB05F72-3800-5630-16CF-00ED63C7EB93}"/>
              </a:ext>
            </a:extLst>
          </p:cNvPr>
          <p:cNvSpPr txBox="1">
            <a:spLocks/>
          </p:cNvSpPr>
          <p:nvPr/>
        </p:nvSpPr>
        <p:spPr>
          <a:xfrm>
            <a:off x="7292956" y="4541121"/>
            <a:ext cx="3736859" cy="669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IN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Designation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5F555B-DE45-55F8-1CB7-5BDFF276E910}"/>
              </a:ext>
            </a:extLst>
          </p:cNvPr>
          <p:cNvCxnSpPr>
            <a:cxnSpLocks/>
          </p:cNvCxnSpPr>
          <p:nvPr/>
        </p:nvCxnSpPr>
        <p:spPr>
          <a:xfrm>
            <a:off x="8812340" y="5401945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User with solid fill">
            <a:extLst>
              <a:ext uri="{FF2B5EF4-FFF2-40B4-BE49-F238E27FC236}">
                <a16:creationId xmlns:a16="http://schemas.microsoft.com/office/drawing/2014/main" id="{7440317C-F31A-9372-A98C-D4D614B5A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flipH="1">
            <a:off x="7837713" y="1283765"/>
            <a:ext cx="2636724" cy="2636724"/>
          </a:xfrm>
          <a:prstGeom prst="ellipse">
            <a:avLst/>
          </a:prstGeom>
          <a:ln w="63500" cap="rnd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D9D5A-44FC-6A63-8BD4-DDDB52FF14A0}"/>
              </a:ext>
            </a:extLst>
          </p:cNvPr>
          <p:cNvCxnSpPr/>
          <p:nvPr/>
        </p:nvCxnSpPr>
        <p:spPr>
          <a:xfrm>
            <a:off x="571340" y="1863020"/>
            <a:ext cx="5015728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B67EE7B-5B6B-4F44-147E-99B85205813A}"/>
              </a:ext>
            </a:extLst>
          </p:cNvPr>
          <p:cNvSpPr txBox="1">
            <a:spLocks/>
          </p:cNvSpPr>
          <p:nvPr/>
        </p:nvSpPr>
        <p:spPr>
          <a:xfrm>
            <a:off x="482013" y="4265333"/>
            <a:ext cx="3932237" cy="551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Time</a:t>
            </a:r>
            <a:endParaRPr lang="en-IN" sz="18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923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024B-E3D2-4BC4-ECEA-D3CD933B4925}"/>
              </a:ext>
            </a:extLst>
          </p:cNvPr>
          <p:cNvSpPr txBox="1">
            <a:spLocks/>
          </p:cNvSpPr>
          <p:nvPr/>
        </p:nvSpPr>
        <p:spPr>
          <a:xfrm>
            <a:off x="280411" y="127868"/>
            <a:ext cx="7992888" cy="50605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43750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4CC7BE2-3474-2148-FF52-19533B750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202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ED5F5-D1E9-270F-C284-F3BB9D9B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15" y="262820"/>
            <a:ext cx="3932237" cy="1600200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Track 2 - Session 5</a:t>
            </a:r>
            <a:endParaRPr lang="en-IN" sz="5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CAD7E-D3A8-7FBE-C4A5-84FF46AEC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013" y="2279187"/>
            <a:ext cx="5507849" cy="1857632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Testing the Untestable using M365 Developer Proxy - Ensuring that your M365 Apps are resilient</a:t>
            </a:r>
            <a:endParaRPr lang="en-IN" sz="3000" b="1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6B07AC-A777-D02C-262F-E893AEF661B8}"/>
              </a:ext>
            </a:extLst>
          </p:cNvPr>
          <p:cNvSpPr txBox="1">
            <a:spLocks/>
          </p:cNvSpPr>
          <p:nvPr/>
        </p:nvSpPr>
        <p:spPr>
          <a:xfrm>
            <a:off x="7173539" y="457200"/>
            <a:ext cx="3975692" cy="605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spc="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SPEAKERS PANEL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45D4D33-1856-BDE8-F3C4-4F26DE620107}"/>
              </a:ext>
            </a:extLst>
          </p:cNvPr>
          <p:cNvSpPr txBox="1">
            <a:spLocks/>
          </p:cNvSpPr>
          <p:nvPr/>
        </p:nvSpPr>
        <p:spPr>
          <a:xfrm>
            <a:off x="6881393" y="4136831"/>
            <a:ext cx="4559984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IN" b="1" i="0" dirty="0">
                <a:solidFill>
                  <a:schemeClr val="bg1"/>
                </a:solidFill>
                <a:effectLst/>
                <a:latin typeface="-apple-system"/>
              </a:rPr>
              <a:t>Arjun Menon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EB05F72-3800-5630-16CF-00ED63C7EB93}"/>
              </a:ext>
            </a:extLst>
          </p:cNvPr>
          <p:cNvSpPr txBox="1">
            <a:spLocks/>
          </p:cNvSpPr>
          <p:nvPr/>
        </p:nvSpPr>
        <p:spPr>
          <a:xfrm>
            <a:off x="7292956" y="4541122"/>
            <a:ext cx="3736859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IN" sz="1600" dirty="0">
                <a:solidFill>
                  <a:schemeClr val="bg1"/>
                </a:solidFill>
                <a:latin typeface="Roboto" panose="02000000000000000000" pitchFamily="2" charset="0"/>
              </a:rPr>
              <a:t>Microsoft MVP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5F555B-DE45-55F8-1CB7-5BDFF276E910}"/>
              </a:ext>
            </a:extLst>
          </p:cNvPr>
          <p:cNvCxnSpPr>
            <a:cxnSpLocks/>
          </p:cNvCxnSpPr>
          <p:nvPr/>
        </p:nvCxnSpPr>
        <p:spPr>
          <a:xfrm>
            <a:off x="8812340" y="5401945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440317C-F31A-9372-A98C-D4D614B5AB8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" b="2696"/>
          <a:stretch/>
        </p:blipFill>
        <p:spPr>
          <a:xfrm>
            <a:off x="7837713" y="1283765"/>
            <a:ext cx="2506437" cy="2506437"/>
          </a:xfrm>
          <a:prstGeom prst="ellipse">
            <a:avLst/>
          </a:prstGeom>
          <a:ln w="63500" cap="rnd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D9D5A-44FC-6A63-8BD4-DDDB52FF14A0}"/>
              </a:ext>
            </a:extLst>
          </p:cNvPr>
          <p:cNvCxnSpPr/>
          <p:nvPr/>
        </p:nvCxnSpPr>
        <p:spPr>
          <a:xfrm>
            <a:off x="571340" y="1863020"/>
            <a:ext cx="5015728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B67EE7B-5B6B-4F44-147E-99B85205813A}"/>
              </a:ext>
            </a:extLst>
          </p:cNvPr>
          <p:cNvSpPr txBox="1">
            <a:spLocks/>
          </p:cNvSpPr>
          <p:nvPr/>
        </p:nvSpPr>
        <p:spPr>
          <a:xfrm>
            <a:off x="482013" y="4265333"/>
            <a:ext cx="3932237" cy="551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02:45 PM– 03:30 PM IST</a:t>
            </a:r>
            <a:endParaRPr lang="en-IN" sz="18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70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9477C3B-7BFC-559A-0A16-1449B2096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ED5F5-D1E9-270F-C284-F3BB9D9B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15" y="262820"/>
            <a:ext cx="3932237" cy="1600200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No.</a:t>
            </a:r>
            <a:endParaRPr lang="en-IN" sz="5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CAD7E-D3A8-7FBE-C4A5-84FF46AEC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014" y="2789928"/>
            <a:ext cx="3932237" cy="55157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Name</a:t>
            </a:r>
            <a:endParaRPr lang="en-IN" sz="3000" b="1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6B07AC-A777-D02C-262F-E893AEF661B8}"/>
              </a:ext>
            </a:extLst>
          </p:cNvPr>
          <p:cNvSpPr txBox="1">
            <a:spLocks/>
          </p:cNvSpPr>
          <p:nvPr/>
        </p:nvSpPr>
        <p:spPr>
          <a:xfrm>
            <a:off x="7173539" y="457200"/>
            <a:ext cx="3975692" cy="605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SPEAKERS PANEL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45D4D33-1856-BDE8-F3C4-4F26DE620107}"/>
              </a:ext>
            </a:extLst>
          </p:cNvPr>
          <p:cNvSpPr txBox="1">
            <a:spLocks/>
          </p:cNvSpPr>
          <p:nvPr/>
        </p:nvSpPr>
        <p:spPr>
          <a:xfrm>
            <a:off x="6881393" y="4136831"/>
            <a:ext cx="4559984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86DB4"/>
              </a:buClr>
              <a:buSzPct val="150000"/>
              <a:buFont typeface="Arial" panose="020B0604020202020204" pitchFamily="34" charset="0"/>
              <a:buNone/>
              <a:tabLst/>
              <a:defRPr/>
            </a:pPr>
            <a: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Speaker Name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EB05F72-3800-5630-16CF-00ED63C7EB93}"/>
              </a:ext>
            </a:extLst>
          </p:cNvPr>
          <p:cNvSpPr txBox="1">
            <a:spLocks/>
          </p:cNvSpPr>
          <p:nvPr/>
        </p:nvSpPr>
        <p:spPr>
          <a:xfrm>
            <a:off x="7292956" y="4541121"/>
            <a:ext cx="3736859" cy="669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Font typeface="Arial" panose="020B0604020202020204" pitchFamily="34" charset="0"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Designation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5F555B-DE45-55F8-1CB7-5BDFF276E910}"/>
              </a:ext>
            </a:extLst>
          </p:cNvPr>
          <p:cNvCxnSpPr>
            <a:cxnSpLocks/>
          </p:cNvCxnSpPr>
          <p:nvPr/>
        </p:nvCxnSpPr>
        <p:spPr>
          <a:xfrm>
            <a:off x="8812340" y="5401945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User with solid fill">
            <a:extLst>
              <a:ext uri="{FF2B5EF4-FFF2-40B4-BE49-F238E27FC236}">
                <a16:creationId xmlns:a16="http://schemas.microsoft.com/office/drawing/2014/main" id="{7440317C-F31A-9372-A98C-D4D614B5A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flipH="1">
            <a:off x="7837713" y="1283765"/>
            <a:ext cx="2636724" cy="2636724"/>
          </a:xfrm>
          <a:prstGeom prst="ellipse">
            <a:avLst/>
          </a:prstGeom>
          <a:ln w="63500" cap="rnd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D9D5A-44FC-6A63-8BD4-DDDB52FF14A0}"/>
              </a:ext>
            </a:extLst>
          </p:cNvPr>
          <p:cNvCxnSpPr/>
          <p:nvPr/>
        </p:nvCxnSpPr>
        <p:spPr>
          <a:xfrm>
            <a:off x="571340" y="1863020"/>
            <a:ext cx="5015728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B67EE7B-5B6B-4F44-147E-99B85205813A}"/>
              </a:ext>
            </a:extLst>
          </p:cNvPr>
          <p:cNvSpPr txBox="1">
            <a:spLocks/>
          </p:cNvSpPr>
          <p:nvPr/>
        </p:nvSpPr>
        <p:spPr>
          <a:xfrm>
            <a:off x="482013" y="4265333"/>
            <a:ext cx="3932237" cy="551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Time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904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778BB84-EBD3-DCBB-F746-C34D4B63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ED5F5-D1E9-270F-C284-F3BB9D9B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15" y="262820"/>
            <a:ext cx="3932237" cy="1600200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No.</a:t>
            </a:r>
            <a:endParaRPr lang="en-IN" sz="5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CAD7E-D3A8-7FBE-C4A5-84FF46AEC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014" y="2789928"/>
            <a:ext cx="3932237" cy="55157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Name</a:t>
            </a:r>
            <a:endParaRPr lang="en-IN" sz="3000" b="1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6B07AC-A777-D02C-262F-E893AEF661B8}"/>
              </a:ext>
            </a:extLst>
          </p:cNvPr>
          <p:cNvSpPr txBox="1">
            <a:spLocks/>
          </p:cNvSpPr>
          <p:nvPr/>
        </p:nvSpPr>
        <p:spPr>
          <a:xfrm>
            <a:off x="7173539" y="457200"/>
            <a:ext cx="3975692" cy="605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SPEAKERS PANEL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45D4D33-1856-BDE8-F3C4-4F26DE620107}"/>
              </a:ext>
            </a:extLst>
          </p:cNvPr>
          <p:cNvSpPr txBox="1">
            <a:spLocks/>
          </p:cNvSpPr>
          <p:nvPr/>
        </p:nvSpPr>
        <p:spPr>
          <a:xfrm>
            <a:off x="5314718" y="3731550"/>
            <a:ext cx="4559984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86DB4"/>
              </a:buClr>
              <a:buSzPct val="150000"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Speaker 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EB05F72-3800-5630-16CF-00ED63C7EB93}"/>
              </a:ext>
            </a:extLst>
          </p:cNvPr>
          <p:cNvSpPr txBox="1">
            <a:spLocks/>
          </p:cNvSpPr>
          <p:nvPr/>
        </p:nvSpPr>
        <p:spPr>
          <a:xfrm>
            <a:off x="5726280" y="4206406"/>
            <a:ext cx="3736859" cy="669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Font typeface="Arial" panose="020B0604020202020204" pitchFamily="34" charset="0"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Designation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Font typeface="Arial" panose="020B0604020202020204" pitchFamily="34" charset="0"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5F555B-DE45-55F8-1CB7-5BDFF276E910}"/>
              </a:ext>
            </a:extLst>
          </p:cNvPr>
          <p:cNvCxnSpPr>
            <a:cxnSpLocks/>
          </p:cNvCxnSpPr>
          <p:nvPr/>
        </p:nvCxnSpPr>
        <p:spPr>
          <a:xfrm>
            <a:off x="7245664" y="5099941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User with solid fill">
            <a:extLst>
              <a:ext uri="{FF2B5EF4-FFF2-40B4-BE49-F238E27FC236}">
                <a16:creationId xmlns:a16="http://schemas.microsoft.com/office/drawing/2014/main" id="{7440317C-F31A-9372-A98C-D4D614B5A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flipH="1">
            <a:off x="6604934" y="1560603"/>
            <a:ext cx="1979552" cy="1979552"/>
          </a:xfrm>
          <a:prstGeom prst="ellipse">
            <a:avLst/>
          </a:prstGeom>
          <a:ln w="63500" cap="rnd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D9D5A-44FC-6A63-8BD4-DDDB52FF14A0}"/>
              </a:ext>
            </a:extLst>
          </p:cNvPr>
          <p:cNvCxnSpPr/>
          <p:nvPr/>
        </p:nvCxnSpPr>
        <p:spPr>
          <a:xfrm>
            <a:off x="571340" y="1863020"/>
            <a:ext cx="5015728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B67EE7B-5B6B-4F44-147E-99B85205813A}"/>
              </a:ext>
            </a:extLst>
          </p:cNvPr>
          <p:cNvSpPr txBox="1">
            <a:spLocks/>
          </p:cNvSpPr>
          <p:nvPr/>
        </p:nvSpPr>
        <p:spPr>
          <a:xfrm>
            <a:off x="482013" y="4265333"/>
            <a:ext cx="3932237" cy="551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Time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AEDBC21-A1BF-268A-EF9D-E82B4952EB53}"/>
              </a:ext>
            </a:extLst>
          </p:cNvPr>
          <p:cNvSpPr txBox="1">
            <a:spLocks/>
          </p:cNvSpPr>
          <p:nvPr/>
        </p:nvSpPr>
        <p:spPr>
          <a:xfrm>
            <a:off x="8440217" y="3731550"/>
            <a:ext cx="4559984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86DB4"/>
              </a:buClr>
              <a:buSzPct val="150000"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Speaker 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5BE1DFFE-B827-5C16-42CB-EA4F9DBC3CFA}"/>
              </a:ext>
            </a:extLst>
          </p:cNvPr>
          <p:cNvSpPr txBox="1">
            <a:spLocks/>
          </p:cNvSpPr>
          <p:nvPr/>
        </p:nvSpPr>
        <p:spPr>
          <a:xfrm>
            <a:off x="8851779" y="4206406"/>
            <a:ext cx="3736859" cy="669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Font typeface="Arial" panose="020B0604020202020204" pitchFamily="34" charset="0"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Designation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Font typeface="Arial" panose="020B0604020202020204" pitchFamily="34" charset="0"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5E07F4-884A-6DFB-0D41-215B7E9CB173}"/>
              </a:ext>
            </a:extLst>
          </p:cNvPr>
          <p:cNvCxnSpPr>
            <a:cxnSpLocks/>
          </p:cNvCxnSpPr>
          <p:nvPr/>
        </p:nvCxnSpPr>
        <p:spPr>
          <a:xfrm>
            <a:off x="10371163" y="5099941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8" descr="User with solid fill">
            <a:extLst>
              <a:ext uri="{FF2B5EF4-FFF2-40B4-BE49-F238E27FC236}">
                <a16:creationId xmlns:a16="http://schemas.microsoft.com/office/drawing/2014/main" id="{39C1BE39-4E88-A5C3-1A35-D4B0F6AD2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flipH="1">
            <a:off x="9730433" y="1560603"/>
            <a:ext cx="1979552" cy="1979552"/>
          </a:xfrm>
          <a:prstGeom prst="ellipse">
            <a:avLst/>
          </a:prstGeom>
          <a:ln w="63500" cap="rnd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013A5C-67AC-539E-7E4C-ADE31D0F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60573"/>
            <a:ext cx="12192000" cy="129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03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C9227B-0DDE-A3A4-590E-5E3B0D732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D6BB93-55C1-C30D-C859-82A396B87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0573"/>
            <a:ext cx="12192000" cy="129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84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06DEE-E3E2-A87B-251E-67080B2315A7}"/>
              </a:ext>
            </a:extLst>
          </p:cNvPr>
          <p:cNvSpPr txBox="1">
            <a:spLocks/>
          </p:cNvSpPr>
          <p:nvPr/>
        </p:nvSpPr>
        <p:spPr>
          <a:xfrm>
            <a:off x="486376" y="-29699"/>
            <a:ext cx="112192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3A5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Big Thank You to all the Sponsors!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9FB88-E45F-55FB-0EFA-619114A6C28B}"/>
              </a:ext>
            </a:extLst>
          </p:cNvPr>
          <p:cNvSpPr/>
          <p:nvPr/>
        </p:nvSpPr>
        <p:spPr>
          <a:xfrm flipV="1">
            <a:off x="2873821" y="942890"/>
            <a:ext cx="6444345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1B18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14E4A-66E7-E060-F227-2E8DD5E16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942" y="3029903"/>
            <a:ext cx="3315136" cy="888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2DC80B-7979-E0C2-12A3-4426B67E7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179" y="3129485"/>
            <a:ext cx="3967357" cy="657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401236-CC1E-7B5A-100B-E81B7DA6D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871" y="1343754"/>
            <a:ext cx="3037122" cy="855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BE5915-85CF-75B9-3BE2-A90D11FD7D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87" y="4498993"/>
            <a:ext cx="2198719" cy="888371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CA8A0ED-80AC-349A-4861-89CFC859F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190" y="1506384"/>
            <a:ext cx="2787012" cy="657314"/>
          </a:xfrm>
          <a:prstGeom prst="rect">
            <a:avLst/>
          </a:prstGeom>
        </p:spPr>
      </p:pic>
      <p:pic>
        <p:nvPicPr>
          <p:cNvPr id="15" name="Picture 14" descr="A blue and orange text&#10;&#10;Description automatically generated">
            <a:extLst>
              <a:ext uri="{FF2B5EF4-FFF2-40B4-BE49-F238E27FC236}">
                <a16:creationId xmlns:a16="http://schemas.microsoft.com/office/drawing/2014/main" id="{EDA70D68-04A7-1128-1219-387A3874C5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049" y="1634406"/>
            <a:ext cx="2790487" cy="564876"/>
          </a:xfrm>
          <a:prstGeom prst="rect">
            <a:avLst/>
          </a:prstGeom>
        </p:spPr>
      </p:pic>
      <p:pic>
        <p:nvPicPr>
          <p:cNvPr id="17" name="Picture 16" descr="A blue and black logo&#10;&#10;Description automatically generated">
            <a:extLst>
              <a:ext uri="{FF2B5EF4-FFF2-40B4-BE49-F238E27FC236}">
                <a16:creationId xmlns:a16="http://schemas.microsoft.com/office/drawing/2014/main" id="{95CF67CF-B28C-6090-49DC-78F39D4126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68" y="1305357"/>
            <a:ext cx="2257529" cy="1297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0CB78B-05BE-2AA8-EF10-AD1A7D7AE0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347" y="4576471"/>
            <a:ext cx="3442986" cy="645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3659D3-3C25-C303-CD26-562C28B131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566" y="4498993"/>
            <a:ext cx="3888609" cy="530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13E469-DD25-0B81-E2AD-242EF3CE1B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560573"/>
            <a:ext cx="12192000" cy="1297427"/>
          </a:xfrm>
          <a:prstGeom prst="rect">
            <a:avLst/>
          </a:prstGeom>
        </p:spPr>
      </p:pic>
      <p:pic>
        <p:nvPicPr>
          <p:cNvPr id="8" name="Picture 7" descr="A logo for a car company&#10;&#10;Description automatically generated">
            <a:extLst>
              <a:ext uri="{FF2B5EF4-FFF2-40B4-BE49-F238E27FC236}">
                <a16:creationId xmlns:a16="http://schemas.microsoft.com/office/drawing/2014/main" id="{64A4CE68-2777-07B2-F2D1-216300A3E6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" y="2905155"/>
            <a:ext cx="3442985" cy="126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2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CDE2EF-E445-8955-7786-ABF5D644B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0573"/>
            <a:ext cx="12192000" cy="12974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0FDC3A-A352-9431-6A96-B2C67E3451DD}"/>
              </a:ext>
            </a:extLst>
          </p:cNvPr>
          <p:cNvSpPr/>
          <p:nvPr/>
        </p:nvSpPr>
        <p:spPr>
          <a:xfrm>
            <a:off x="184727" y="760342"/>
            <a:ext cx="11866246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1B183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84CA2D-C406-4B32-620A-98F15B34CE4A}"/>
              </a:ext>
            </a:extLst>
          </p:cNvPr>
          <p:cNvSpPr txBox="1">
            <a:spLocks/>
          </p:cNvSpPr>
          <p:nvPr/>
        </p:nvSpPr>
        <p:spPr>
          <a:xfrm>
            <a:off x="650056" y="767005"/>
            <a:ext cx="7747044" cy="312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Microsoft MVP </a:t>
            </a:r>
            <a:r>
              <a:rPr lang="en-US" sz="2400" dirty="0">
                <a:latin typeface="+mj-lt"/>
              </a:rPr>
              <a:t>(M365 Development)</a:t>
            </a:r>
          </a:p>
          <a:p>
            <a:endParaRPr lang="en-US" sz="24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Co-maintainer</a:t>
            </a:r>
            <a:r>
              <a:rPr lang="en-US" sz="2400" dirty="0">
                <a:latin typeface="+mj-lt"/>
              </a:rPr>
              <a:t> – CLI for Microsoft 365</a:t>
            </a:r>
          </a:p>
          <a:p>
            <a:endParaRPr lang="en-US" sz="24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Core Team Member </a:t>
            </a:r>
            <a:r>
              <a:rPr lang="en-US" sz="2400" dirty="0">
                <a:latin typeface="+mj-lt"/>
              </a:rPr>
              <a:t>– Microsoft 365 </a:t>
            </a:r>
          </a:p>
          <a:p>
            <a:r>
              <a:rPr lang="en-US" sz="2400" dirty="0">
                <a:latin typeface="+mj-lt"/>
              </a:rPr>
              <a:t>&amp; Power Platform Community (PnP)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1B4F7FF1-610A-121B-BAB5-41A767BE46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650" r="30623" b="33779"/>
          <a:stretch/>
        </p:blipFill>
        <p:spPr>
          <a:xfrm>
            <a:off x="2662170" y="4060644"/>
            <a:ext cx="492374" cy="461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64CC46-1454-6FE3-8151-6A49A557A456}"/>
              </a:ext>
            </a:extLst>
          </p:cNvPr>
          <p:cNvSpPr txBox="1"/>
          <p:nvPr/>
        </p:nvSpPr>
        <p:spPr>
          <a:xfrm>
            <a:off x="-1477108" y="7461139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hlinkClick r:id="rId4" tooltip="https://lthub.ubc.ca/guides/github-instructor-guide/"/>
              </a:rPr>
              <a:t>This Photo</a:t>
            </a:r>
            <a:r>
              <a:rPr lang="en-IN" sz="900" dirty="0"/>
              <a:t> by Unknown Author is licensed under </a:t>
            </a:r>
            <a:r>
              <a:rPr lang="en-IN" sz="900" dirty="0">
                <a:hlinkClick r:id="rId5" tooltip="https://creativecommons.org/licenses/by/3.0/"/>
              </a:rPr>
              <a:t>CC BY</a:t>
            </a:r>
            <a:endParaRPr lang="en-IN" sz="900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5870FA74-FC93-A760-488F-BE0DA8DE7F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4213" t="30503" r="15700" b="42425"/>
          <a:stretch/>
        </p:blipFill>
        <p:spPr>
          <a:xfrm>
            <a:off x="245055" y="4466911"/>
            <a:ext cx="441192" cy="445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7B8E4-DCE8-8A9C-FC9B-2C4E1701DBDE}"/>
              </a:ext>
            </a:extLst>
          </p:cNvPr>
          <p:cNvSpPr txBox="1"/>
          <p:nvPr/>
        </p:nvSpPr>
        <p:spPr>
          <a:xfrm>
            <a:off x="403221" y="7461139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hlinkClick r:id="rId7" tooltip="https://olivian.ro/linkedin-birthdays/"/>
              </a:rPr>
              <a:t>This Photo</a:t>
            </a:r>
            <a:r>
              <a:rPr lang="en-IN" sz="900" dirty="0"/>
              <a:t> by Unknown Author is licensed under </a:t>
            </a:r>
            <a:r>
              <a:rPr lang="en-IN" sz="900" dirty="0">
                <a:hlinkClick r:id="rId5" tooltip="https://creativecommons.org/licenses/by/3.0/"/>
              </a:rPr>
              <a:t>CC BY</a:t>
            </a:r>
            <a:endParaRPr lang="en-IN" sz="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FC2888-3755-7D49-F4C8-65E87C404845}"/>
              </a:ext>
            </a:extLst>
          </p:cNvPr>
          <p:cNvSpPr/>
          <p:nvPr/>
        </p:nvSpPr>
        <p:spPr>
          <a:xfrm>
            <a:off x="163044" y="3984065"/>
            <a:ext cx="11865911" cy="6062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1B183"/>
              </a:solidFill>
            </a:endParaRPr>
          </a:p>
        </p:txBody>
      </p:sp>
      <p:pic>
        <p:nvPicPr>
          <p:cNvPr id="10" name="Graphic 9" descr="Internet with solid fill">
            <a:extLst>
              <a:ext uri="{FF2B5EF4-FFF2-40B4-BE49-F238E27FC236}">
                <a16:creationId xmlns:a16="http://schemas.microsoft.com/office/drawing/2014/main" id="{AB53A448-F2CE-BCF2-8D5E-EF81BF54E4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726" y="4928827"/>
            <a:ext cx="618437" cy="6184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53F6EB-8086-E4AE-1686-E3E3ADB20E10}"/>
              </a:ext>
            </a:extLst>
          </p:cNvPr>
          <p:cNvSpPr txBox="1"/>
          <p:nvPr/>
        </p:nvSpPr>
        <p:spPr>
          <a:xfrm>
            <a:off x="1598660" y="4475547"/>
            <a:ext cx="254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arjunumenon</a:t>
            </a:r>
            <a:endParaRPr lang="en-IN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304D9F-2E78-5C84-F18E-D41DDE010C45}"/>
              </a:ext>
            </a:extLst>
          </p:cNvPr>
          <p:cNvSpPr txBox="1"/>
          <p:nvPr/>
        </p:nvSpPr>
        <p:spPr>
          <a:xfrm>
            <a:off x="803163" y="4482460"/>
            <a:ext cx="650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  <a:r>
              <a:rPr lang="en-US" sz="2400" b="1" dirty="0"/>
              <a:t>in</a:t>
            </a:r>
            <a:r>
              <a:rPr lang="en-US" dirty="0"/>
              <a:t>/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B8F416-571E-919A-F884-E351F40DD41F}"/>
              </a:ext>
            </a:extLst>
          </p:cNvPr>
          <p:cNvSpPr txBox="1"/>
          <p:nvPr/>
        </p:nvSpPr>
        <p:spPr>
          <a:xfrm>
            <a:off x="1567389" y="4964883"/>
            <a:ext cx="3792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arjunumenon.com</a:t>
            </a:r>
            <a:endParaRPr lang="en-IN" sz="2800" b="1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1EE2F7A-2D40-18F3-26DA-8F7F4506B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" b="2696"/>
          <a:stretch/>
        </p:blipFill>
        <p:spPr bwMode="auto">
          <a:xfrm>
            <a:off x="8507617" y="999332"/>
            <a:ext cx="1833512" cy="1833512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51C8F6DB-64A8-B40F-D5C3-3B4878114394}"/>
              </a:ext>
            </a:extLst>
          </p:cNvPr>
          <p:cNvSpPr txBox="1">
            <a:spLocks/>
          </p:cNvSpPr>
          <p:nvPr/>
        </p:nvSpPr>
        <p:spPr>
          <a:xfrm>
            <a:off x="8273299" y="2854277"/>
            <a:ext cx="2302148" cy="506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2500" b="1" dirty="0">
                <a:effectLst/>
                <a:latin typeface="+mj-lt"/>
              </a:rPr>
              <a:t>Arjun Menon</a:t>
            </a:r>
            <a:endParaRPr lang="en-US" sz="2500" b="1" dirty="0"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E69AB48-D99F-8C24-EE48-51F5AEF46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095" y="932482"/>
            <a:ext cx="812696" cy="81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FC9F91-1A6B-E737-6601-E8A20C28AC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2360" y="1902561"/>
            <a:ext cx="1443996" cy="7072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545AAE-F1BF-5E8A-B860-9312F72865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7095" y="2927743"/>
            <a:ext cx="1058356" cy="821137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34445254-68AB-BBF5-0F60-0F081B940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927" y="4139382"/>
            <a:ext cx="313803" cy="32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qr code with a black background&#10;&#10;Description automatically generated">
            <a:extLst>
              <a:ext uri="{FF2B5EF4-FFF2-40B4-BE49-F238E27FC236}">
                <a16:creationId xmlns:a16="http://schemas.microsoft.com/office/drawing/2014/main" id="{8CB7DB69-A797-AE6B-32D8-C07FF76F29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70049" y="4103523"/>
            <a:ext cx="1305024" cy="130502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85338A3-26D5-B557-B105-F8063244D426}"/>
              </a:ext>
            </a:extLst>
          </p:cNvPr>
          <p:cNvSpPr txBox="1">
            <a:spLocks/>
          </p:cNvSpPr>
          <p:nvPr/>
        </p:nvSpPr>
        <p:spPr>
          <a:xfrm>
            <a:off x="280411" y="127868"/>
            <a:ext cx="7992888" cy="50605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000" dirty="0"/>
              <a:t>Who Am I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6765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024B-E3D2-4BC4-ECEA-D3CD933B4925}"/>
              </a:ext>
            </a:extLst>
          </p:cNvPr>
          <p:cNvSpPr txBox="1">
            <a:spLocks/>
          </p:cNvSpPr>
          <p:nvPr/>
        </p:nvSpPr>
        <p:spPr>
          <a:xfrm>
            <a:off x="280411" y="127868"/>
            <a:ext cx="7992888" cy="50605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What are we covering today 📋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6E25FAC-D7DC-39A1-0343-DE1190F205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8160820"/>
              </p:ext>
            </p:extLst>
          </p:nvPr>
        </p:nvGraphicFramePr>
        <p:xfrm>
          <a:off x="445866" y="1207127"/>
          <a:ext cx="9585238" cy="3392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102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024B-E3D2-4BC4-ECEA-D3CD933B4925}"/>
              </a:ext>
            </a:extLst>
          </p:cNvPr>
          <p:cNvSpPr txBox="1">
            <a:spLocks/>
          </p:cNvSpPr>
          <p:nvPr/>
        </p:nvSpPr>
        <p:spPr>
          <a:xfrm>
            <a:off x="280411" y="127868"/>
            <a:ext cx="7992888" cy="50605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What are resilient apps 🔒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4163A5F-7A22-BDD0-0C00-07099BA08F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8660476"/>
              </p:ext>
            </p:extLst>
          </p:nvPr>
        </p:nvGraphicFramePr>
        <p:xfrm>
          <a:off x="226320" y="1867479"/>
          <a:ext cx="11739359" cy="2281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323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024B-E3D2-4BC4-ECEA-D3CD933B4925}"/>
              </a:ext>
            </a:extLst>
          </p:cNvPr>
          <p:cNvSpPr txBox="1">
            <a:spLocks/>
          </p:cNvSpPr>
          <p:nvPr/>
        </p:nvSpPr>
        <p:spPr>
          <a:xfrm>
            <a:off x="280411" y="127868"/>
            <a:ext cx="7992888" cy="50605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Cloud APIs Fail ❌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403157A-048D-0BCA-87C3-768919B664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734862"/>
              </p:ext>
            </p:extLst>
          </p:nvPr>
        </p:nvGraphicFramePr>
        <p:xfrm>
          <a:off x="1172191" y="844763"/>
          <a:ext cx="8736084" cy="454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69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024B-E3D2-4BC4-ECEA-D3CD933B4925}"/>
              </a:ext>
            </a:extLst>
          </p:cNvPr>
          <p:cNvSpPr txBox="1">
            <a:spLocks/>
          </p:cNvSpPr>
          <p:nvPr/>
        </p:nvSpPr>
        <p:spPr>
          <a:xfrm>
            <a:off x="280411" y="127868"/>
            <a:ext cx="7992888" cy="50605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Testing Cloud APIs – Hard ⛓️‍💥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3B4D69-1436-6BF4-8307-5CE358A80A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4235051"/>
              </p:ext>
            </p:extLst>
          </p:nvPr>
        </p:nvGraphicFramePr>
        <p:xfrm>
          <a:off x="236331" y="1253331"/>
          <a:ext cx="11739359" cy="3277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831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024B-E3D2-4BC4-ECEA-D3CD933B4925}"/>
              </a:ext>
            </a:extLst>
          </p:cNvPr>
          <p:cNvSpPr txBox="1">
            <a:spLocks/>
          </p:cNvSpPr>
          <p:nvPr/>
        </p:nvSpPr>
        <p:spPr>
          <a:xfrm>
            <a:off x="280411" y="127868"/>
            <a:ext cx="7992888" cy="67423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Dev Proxy to the rescue </a:t>
            </a:r>
            <a:endParaRPr lang="en-US" sz="4000" dirty="0"/>
          </a:p>
        </p:txBody>
      </p:sp>
      <p:pic>
        <p:nvPicPr>
          <p:cNvPr id="3" name="Picture 2" descr="Dev Proxy">
            <a:extLst>
              <a:ext uri="{FF2B5EF4-FFF2-40B4-BE49-F238E27FC236}">
                <a16:creationId xmlns:a16="http://schemas.microsoft.com/office/drawing/2014/main" id="{3ECAAF1E-A772-E8CA-6FAD-4BBAE9AC0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916" y="-282522"/>
            <a:ext cx="1622038" cy="16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B328-F052-3547-6CD1-13F7ED82E419}"/>
              </a:ext>
            </a:extLst>
          </p:cNvPr>
          <p:cNvSpPr txBox="1">
            <a:spLocks/>
          </p:cNvSpPr>
          <p:nvPr/>
        </p:nvSpPr>
        <p:spPr>
          <a:xfrm>
            <a:off x="280411" y="1092910"/>
            <a:ext cx="10945016" cy="44255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GB" dirty="0"/>
              <a:t>Helps you </a:t>
            </a:r>
            <a:r>
              <a:rPr lang="en-GB" dirty="0">
                <a:gradFill>
                  <a:gsLst>
                    <a:gs pos="0">
                      <a:srgbClr val="8250DF"/>
                    </a:gs>
                    <a:gs pos="100000">
                      <a:srgbClr val="D42A32"/>
                    </a:gs>
                  </a:gsLst>
                  <a:lin ang="5400000" scaled="1"/>
                </a:gradFill>
              </a:rPr>
              <a:t>build resilient apps </a:t>
            </a:r>
            <a:r>
              <a:rPr lang="en-GB" dirty="0"/>
              <a:t>on Microsoft 365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Improve robustness, performance and security</a:t>
            </a:r>
          </a:p>
          <a:p>
            <a:pPr>
              <a:buFont typeface="Wingdings" pitchFamily="2" charset="2"/>
              <a:buChar char="ü"/>
            </a:pPr>
            <a:r>
              <a:rPr lang="en-GB" dirty="0"/>
              <a:t>Test the </a:t>
            </a:r>
            <a:r>
              <a:rPr lang="en-GB" dirty="0">
                <a:gradFill>
                  <a:gsLst>
                    <a:gs pos="0">
                      <a:srgbClr val="8250DF"/>
                    </a:gs>
                    <a:gs pos="100000">
                      <a:srgbClr val="D42A32"/>
                    </a:gs>
                  </a:gsLst>
                  <a:lin ang="5400000" scaled="1"/>
                </a:gradFill>
              </a:rPr>
              <a:t>untestable</a:t>
            </a:r>
          </a:p>
          <a:p>
            <a:pPr>
              <a:buFont typeface="Wingdings" pitchFamily="2" charset="2"/>
              <a:buChar char="ü"/>
            </a:pPr>
            <a:r>
              <a:rPr lang="en-GB" dirty="0"/>
              <a:t>Run against </a:t>
            </a:r>
            <a:r>
              <a:rPr lang="en-GB" dirty="0">
                <a:gradFill>
                  <a:gsLst>
                    <a:gs pos="0">
                      <a:srgbClr val="8250DF"/>
                    </a:gs>
                    <a:gs pos="100000">
                      <a:srgbClr val="D42A32"/>
                    </a:gs>
                  </a:gsLst>
                  <a:lin ang="5400000" scaled="1"/>
                </a:gradFill>
              </a:rPr>
              <a:t>any app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Any platform and any tech stack</a:t>
            </a:r>
          </a:p>
          <a:p>
            <a:pPr>
              <a:buFont typeface="Wingdings" pitchFamily="2" charset="2"/>
              <a:buChar char="ü"/>
            </a:pPr>
            <a:r>
              <a:rPr lang="en-GB" dirty="0"/>
              <a:t>Supports </a:t>
            </a:r>
            <a:r>
              <a:rPr lang="en-GB" dirty="0">
                <a:gradFill>
                  <a:gsLst>
                    <a:gs pos="0">
                      <a:srgbClr val="8250DF"/>
                    </a:gs>
                    <a:gs pos="100000">
                      <a:srgbClr val="D42A32"/>
                    </a:gs>
                  </a:gsLst>
                  <a:lin ang="5400000" scaled="1"/>
                </a:gradFill>
              </a:rPr>
              <a:t>any HTTP API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Presets for Microsoft Graph and SharePoint Online</a:t>
            </a:r>
          </a:p>
          <a:p>
            <a:pPr>
              <a:buFont typeface="Wingdings" pitchFamily="2" charset="2"/>
              <a:buChar char="ü"/>
            </a:pPr>
            <a:r>
              <a:rPr lang="en-GB" dirty="0"/>
              <a:t>Low investment (effort and time)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>
                <a:gradFill>
                  <a:gsLst>
                    <a:gs pos="0">
                      <a:srgbClr val="8250DF"/>
                    </a:gs>
                    <a:gs pos="100000">
                      <a:srgbClr val="D42A32"/>
                    </a:gs>
                  </a:gsLst>
                  <a:lin ang="5400000" scaled="1"/>
                </a:gradFill>
              </a:rPr>
              <a:t>No code changes, no tedious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E6057-222E-4B69-3888-862F14CD0F09}"/>
              </a:ext>
            </a:extLst>
          </p:cNvPr>
          <p:cNvSpPr txBox="1"/>
          <p:nvPr/>
        </p:nvSpPr>
        <p:spPr>
          <a:xfrm>
            <a:off x="7570135" y="2720922"/>
            <a:ext cx="4021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 algn="ctr">
              <a:buNone/>
            </a:pPr>
            <a:r>
              <a:rPr lang="en-GB" sz="3200" dirty="0">
                <a:hlinkClick r:id="rId3"/>
              </a:rPr>
              <a:t>aka.ms/devproxy</a:t>
            </a:r>
            <a:r>
              <a:rPr lang="en-GB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838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503AA8DEDE7A41997E7337BF5ED071" ma:contentTypeVersion="20" ma:contentTypeDescription="Create a new document." ma:contentTypeScope="" ma:versionID="0e9e0a25f61f09b96342f912d902ebf2">
  <xsd:schema xmlns:xsd="http://www.w3.org/2001/XMLSchema" xmlns:xs="http://www.w3.org/2001/XMLSchema" xmlns:p="http://schemas.microsoft.com/office/2006/metadata/properties" xmlns:ns2="b9692f38-31ec-41e8-b0c7-46a793d2b0f3" xmlns:ns3="0cb492e9-63c8-444b-a504-0063c4399522" targetNamespace="http://schemas.microsoft.com/office/2006/metadata/properties" ma:root="true" ma:fieldsID="285b2cdf9491de21a3289198ecd761b1" ns2:_="" ns3:_="">
    <xsd:import namespace="b9692f38-31ec-41e8-b0c7-46a793d2b0f3"/>
    <xsd:import namespace="0cb492e9-63c8-444b-a504-0063c43995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692f38-31ec-41e8-b0c7-46a793d2b0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105a1b3-b1e1-47b1-b2c6-c94f58d695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b492e9-63c8-444b-a504-0063c439952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93142f5-4a6b-458d-965a-80a4797e7a58}" ma:internalName="TaxCatchAll" ma:showField="CatchAllData" ma:web="0cb492e9-63c8-444b-a504-0063c43995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9692f38-31ec-41e8-b0c7-46a793d2b0f3">
      <Terms xmlns="http://schemas.microsoft.com/office/infopath/2007/PartnerControls"/>
    </lcf76f155ced4ddcb4097134ff3c332f>
    <TaxCatchAll xmlns="0cb492e9-63c8-444b-a504-0063c4399522" xsi:nil="true"/>
  </documentManagement>
</p:properties>
</file>

<file path=customXml/itemProps1.xml><?xml version="1.0" encoding="utf-8"?>
<ds:datastoreItem xmlns:ds="http://schemas.openxmlformats.org/officeDocument/2006/customXml" ds:itemID="{55F35EED-B5CF-4AC5-AC48-F80FC5D475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085273-7937-4F29-A42B-300D8FFA24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692f38-31ec-41e8-b0c7-46a793d2b0f3"/>
    <ds:schemaRef ds:uri="0cb492e9-63c8-444b-a504-0063c43995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206559A-1B6A-4C68-B7F6-DD8145952F87}">
  <ds:schemaRefs>
    <ds:schemaRef ds:uri="0cb492e9-63c8-444b-a504-0063c4399522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b9692f38-31ec-41e8-b0c7-46a793d2b0f3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527</Words>
  <Application>Microsoft Macintosh PowerPoint</Application>
  <PresentationFormat>Widescreen</PresentationFormat>
  <Paragraphs>114</Paragraphs>
  <Slides>22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-apple-system</vt:lpstr>
      <vt:lpstr>Arial</vt:lpstr>
      <vt:lpstr>Calibri</vt:lpstr>
      <vt:lpstr>Calibri Light</vt:lpstr>
      <vt:lpstr>Roboto</vt:lpstr>
      <vt:lpstr>Segoe UI</vt:lpstr>
      <vt:lpstr>Segoe UI Semibold</vt:lpstr>
      <vt:lpstr>Wingdings</vt:lpstr>
      <vt:lpstr>Office Theme</vt:lpstr>
      <vt:lpstr>PowerPoint Presentation</vt:lpstr>
      <vt:lpstr>Track 2 - Session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 us break and make 🧨 ➡️ 🏘️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Session</vt:lpstr>
      <vt:lpstr>PowerPoint Presentation</vt:lpstr>
      <vt:lpstr>Session No.</vt:lpstr>
      <vt:lpstr>Session No.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Harshal Rai</dc:creator>
  <cp:lastModifiedBy>Arjun Menon</cp:lastModifiedBy>
  <cp:revision>92</cp:revision>
  <dcterms:created xsi:type="dcterms:W3CDTF">2023-11-14T16:42:46Z</dcterms:created>
  <dcterms:modified xsi:type="dcterms:W3CDTF">2024-12-06T19:10:35Z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c62bff6-504e-451d-8be0-4b457445afdc_Enabled">
    <vt:lpwstr>true</vt:lpwstr>
  </property>
  <property fmtid="{D5CDD505-2E9C-101B-9397-08002B2CF9AE}" pid="3" name="MSIP_Label_6c62bff6-504e-451d-8be0-4b457445afdc_SetDate">
    <vt:lpwstr>2023-11-14T17:29:35Z</vt:lpwstr>
  </property>
  <property fmtid="{D5CDD505-2E9C-101B-9397-08002B2CF9AE}" pid="4" name="MSIP_Label_6c62bff6-504e-451d-8be0-4b457445afdc_Method">
    <vt:lpwstr>Standard</vt:lpwstr>
  </property>
  <property fmtid="{D5CDD505-2E9C-101B-9397-08002B2CF9AE}" pid="5" name="MSIP_Label_6c62bff6-504e-451d-8be0-4b457445afdc_Name">
    <vt:lpwstr>6c62bff6-504e-451d-8be0-4b457445afdc</vt:lpwstr>
  </property>
  <property fmtid="{D5CDD505-2E9C-101B-9397-08002B2CF9AE}" pid="6" name="MSIP_Label_6c62bff6-504e-451d-8be0-4b457445afdc_SiteId">
    <vt:lpwstr>58415100-21bc-4a0f-8e01-cf9a2e17e365</vt:lpwstr>
  </property>
  <property fmtid="{D5CDD505-2E9C-101B-9397-08002B2CF9AE}" pid="7" name="MSIP_Label_6c62bff6-504e-451d-8be0-4b457445afdc_ActionId">
    <vt:lpwstr>492e0ceb-a2e4-4922-96f0-3b17363624b9</vt:lpwstr>
  </property>
  <property fmtid="{D5CDD505-2E9C-101B-9397-08002B2CF9AE}" pid="8" name="MSIP_Label_6c62bff6-504e-451d-8be0-4b457445afdc_ContentBits">
    <vt:lpwstr>0</vt:lpwstr>
  </property>
  <property fmtid="{D5CDD505-2E9C-101B-9397-08002B2CF9AE}" pid="9" name="ContentTypeId">
    <vt:lpwstr>0x010100C7503AA8DEDE7A41997E7337BF5ED071</vt:lpwstr>
  </property>
  <property fmtid="{D5CDD505-2E9C-101B-9397-08002B2CF9AE}" pid="10" name="MediaServiceImageTags">
    <vt:lpwstr/>
  </property>
  <property fmtid="{D5CDD505-2E9C-101B-9397-08002B2CF9AE}" pid="11" name="MSIP_Label_defa4170-0d19-0005-0004-bc88714345d2_Enabled">
    <vt:lpwstr>true</vt:lpwstr>
  </property>
  <property fmtid="{D5CDD505-2E9C-101B-9397-08002B2CF9AE}" pid="12" name="MSIP_Label_defa4170-0d19-0005-0004-bc88714345d2_SetDate">
    <vt:lpwstr>2024-12-06T18:03:43Z</vt:lpwstr>
  </property>
  <property fmtid="{D5CDD505-2E9C-101B-9397-08002B2CF9AE}" pid="13" name="MSIP_Label_defa4170-0d19-0005-0004-bc88714345d2_Method">
    <vt:lpwstr>Standard</vt:lpwstr>
  </property>
  <property fmtid="{D5CDD505-2E9C-101B-9397-08002B2CF9AE}" pid="14" name="MSIP_Label_defa4170-0d19-0005-0004-bc88714345d2_Name">
    <vt:lpwstr>defa4170-0d19-0005-0004-bc88714345d2</vt:lpwstr>
  </property>
  <property fmtid="{D5CDD505-2E9C-101B-9397-08002B2CF9AE}" pid="15" name="MSIP_Label_defa4170-0d19-0005-0004-bc88714345d2_SiteId">
    <vt:lpwstr>d46b604d-ea34-484e-ae86-d0489b7a3011</vt:lpwstr>
  </property>
  <property fmtid="{D5CDD505-2E9C-101B-9397-08002B2CF9AE}" pid="16" name="MSIP_Label_defa4170-0d19-0005-0004-bc88714345d2_ActionId">
    <vt:lpwstr>7cb3b9a0-24c9-4e6e-b5d8-03428cff6028</vt:lpwstr>
  </property>
  <property fmtid="{D5CDD505-2E9C-101B-9397-08002B2CF9AE}" pid="17" name="MSIP_Label_defa4170-0d19-0005-0004-bc88714345d2_ContentBits">
    <vt:lpwstr>0</vt:lpwstr>
  </property>
</Properties>
</file>